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58" r:id="rId3"/>
    <p:sldId id="259" r:id="rId4"/>
    <p:sldId id="260" r:id="rId5"/>
    <p:sldId id="263" r:id="rId6"/>
    <p:sldId id="292" r:id="rId7"/>
    <p:sldId id="293" r:id="rId8"/>
    <p:sldId id="294" r:id="rId9"/>
    <p:sldId id="295" r:id="rId10"/>
    <p:sldId id="296" r:id="rId11"/>
    <p:sldId id="297" r:id="rId12"/>
    <p:sldId id="298" r:id="rId13"/>
    <p:sldId id="278" r:id="rId14"/>
    <p:sldId id="299" r:id="rId15"/>
    <p:sldId id="300" r:id="rId16"/>
    <p:sldId id="301" r:id="rId17"/>
    <p:sldId id="302" r:id="rId18"/>
    <p:sldId id="303" r:id="rId19"/>
    <p:sldId id="304" r:id="rId20"/>
    <p:sldId id="305" r:id="rId21"/>
    <p:sldId id="306" r:id="rId22"/>
    <p:sldId id="307"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3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ara.du\Desktop\SRs%20Opened%20in%20March%20by%20Product%20for%20APAC%20.xls"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oleObject" Target="file:///C:\Users\dara.du\Desktop\SRs%20Opened%20in%20March%20by%20Product%20for%20APAC%20.xls" TargetMode="External"/><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1" Type="http://schemas.openxmlformats.org/officeDocument/2006/relationships/oleObject" Target="file:///C:\Users\hj.yang\Documents\My%20Received%20Files\HotFix_Released_Detailed(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arah.mao\Desktop\temp\HotFix_Release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arah.mao\Desktop\temp\HotFix_Release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arah.mao\Desktop\temp\HotFix_Releas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Sheet2!$D$7:$D$19</c:f>
              <c:strCache>
                <c:ptCount val="13"/>
                <c:pt idx="0">
                  <c:v>China</c:v>
                </c:pt>
                <c:pt idx="1">
                  <c:v>India</c:v>
                </c:pt>
                <c:pt idx="2">
                  <c:v>Australia</c:v>
                </c:pt>
                <c:pt idx="3">
                  <c:v>Singapore</c:v>
                </c:pt>
                <c:pt idx="4">
                  <c:v>Vietnam</c:v>
                </c:pt>
                <c:pt idx="5">
                  <c:v>Malaysia</c:v>
                </c:pt>
                <c:pt idx="6">
                  <c:v>New Zealand</c:v>
                </c:pt>
                <c:pt idx="7">
                  <c:v>Korea</c:v>
                </c:pt>
                <c:pt idx="8">
                  <c:v>Japan</c:v>
                </c:pt>
                <c:pt idx="9">
                  <c:v>Philippines</c:v>
                </c:pt>
                <c:pt idx="10">
                  <c:v>Taiwan</c:v>
                </c:pt>
                <c:pt idx="11">
                  <c:v>Indonesia</c:v>
                </c:pt>
                <c:pt idx="12">
                  <c:v>Thailand</c:v>
                </c:pt>
              </c:strCache>
            </c:strRef>
          </c:cat>
          <c:val>
            <c:numRef>
              <c:f>Sheet2!$E$7:$E$19</c:f>
              <c:numCache>
                <c:formatCode>General</c:formatCode>
                <c:ptCount val="13"/>
                <c:pt idx="0">
                  <c:v>42</c:v>
                </c:pt>
                <c:pt idx="1">
                  <c:v>28</c:v>
                </c:pt>
                <c:pt idx="2">
                  <c:v>17</c:v>
                </c:pt>
                <c:pt idx="3">
                  <c:v>10</c:v>
                </c:pt>
                <c:pt idx="4">
                  <c:v>7</c:v>
                </c:pt>
                <c:pt idx="5">
                  <c:v>4</c:v>
                </c:pt>
                <c:pt idx="6">
                  <c:v>4</c:v>
                </c:pt>
                <c:pt idx="7">
                  <c:v>4</c:v>
                </c:pt>
                <c:pt idx="8">
                  <c:v>2</c:v>
                </c:pt>
                <c:pt idx="9">
                  <c:v>2</c:v>
                </c:pt>
                <c:pt idx="10">
                  <c:v>2</c:v>
                </c:pt>
                <c:pt idx="11">
                  <c:v>1</c:v>
                </c:pt>
                <c:pt idx="12">
                  <c:v>1</c:v>
                </c:pt>
              </c:numCache>
            </c:numRef>
          </c:val>
        </c:ser>
        <c:dLbls>
          <c:showLegendKey val="0"/>
          <c:showVal val="1"/>
          <c:showCatName val="0"/>
          <c:showSerName val="0"/>
          <c:showPercent val="0"/>
          <c:showBubbleSize val="0"/>
        </c:dLbls>
        <c:gapWidth val="75"/>
        <c:axId val="24675072"/>
        <c:axId val="24676608"/>
      </c:barChart>
      <c:catAx>
        <c:axId val="24675072"/>
        <c:scaling>
          <c:orientation val="minMax"/>
        </c:scaling>
        <c:delete val="0"/>
        <c:axPos val="b"/>
        <c:majorTickMark val="none"/>
        <c:minorTickMark val="none"/>
        <c:tickLblPos val="nextTo"/>
        <c:crossAx val="24676608"/>
        <c:crosses val="autoZero"/>
        <c:auto val="1"/>
        <c:lblAlgn val="ctr"/>
        <c:lblOffset val="100"/>
        <c:noMultiLvlLbl val="0"/>
      </c:catAx>
      <c:valAx>
        <c:axId val="24676608"/>
        <c:scaling>
          <c:orientation val="minMax"/>
        </c:scaling>
        <c:delete val="0"/>
        <c:axPos val="l"/>
        <c:numFmt formatCode="General" sourceLinked="1"/>
        <c:majorTickMark val="none"/>
        <c:minorTickMark val="none"/>
        <c:tickLblPos val="nextTo"/>
        <c:crossAx val="24675072"/>
        <c:crosses val="autoZero"/>
        <c:crossBetween val="between"/>
      </c:valAx>
    </c:plotArea>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Sheet3!$F$13:$F$30</c:f>
              <c:strCache>
                <c:ptCount val="18"/>
                <c:pt idx="0">
                  <c:v>Application Server</c:v>
                </c:pt>
                <c:pt idx="1">
                  <c:v>InTouch</c:v>
                </c:pt>
                <c:pt idx="2">
                  <c:v>Historian</c:v>
                </c:pt>
                <c:pt idx="3">
                  <c:v>WW MES</c:v>
                </c:pt>
                <c:pt idx="4">
                  <c:v>DAServer</c:v>
                </c:pt>
                <c:pt idx="5">
                  <c:v>IntelaTrac</c:v>
                </c:pt>
                <c:pt idx="6">
                  <c:v>Information Server</c:v>
                </c:pt>
                <c:pt idx="7">
                  <c:v>QI Analyst</c:v>
                </c:pt>
                <c:pt idx="8">
                  <c:v>InBatch</c:v>
                </c:pt>
                <c:pt idx="9">
                  <c:v>ActiveFactory</c:v>
                </c:pt>
                <c:pt idx="10">
                  <c:v>DI Object</c:v>
                </c:pt>
                <c:pt idx="11">
                  <c:v>FFMW-BCP</c:v>
                </c:pt>
                <c:pt idx="12">
                  <c:v>Historian Client</c:v>
                </c:pt>
                <c:pt idx="13">
                  <c:v>IntelaTrac SDK</c:v>
                </c:pt>
                <c:pt idx="14">
                  <c:v>IO Server</c:v>
                </c:pt>
                <c:pt idx="15">
                  <c:v>Panel PC (TPC)</c:v>
                </c:pt>
                <c:pt idx="16">
                  <c:v>SmartGlance</c:v>
                </c:pt>
                <c:pt idx="17">
                  <c:v>Toolkit</c:v>
                </c:pt>
              </c:strCache>
            </c:strRef>
          </c:cat>
          <c:val>
            <c:numRef>
              <c:f>Sheet3!$G$13:$G$30</c:f>
              <c:numCache>
                <c:formatCode>General</c:formatCode>
                <c:ptCount val="18"/>
                <c:pt idx="0">
                  <c:v>39</c:v>
                </c:pt>
                <c:pt idx="1">
                  <c:v>19</c:v>
                </c:pt>
                <c:pt idx="2">
                  <c:v>18</c:v>
                </c:pt>
                <c:pt idx="3">
                  <c:v>13</c:v>
                </c:pt>
                <c:pt idx="4">
                  <c:v>11</c:v>
                </c:pt>
                <c:pt idx="5">
                  <c:v>6</c:v>
                </c:pt>
                <c:pt idx="6">
                  <c:v>4</c:v>
                </c:pt>
                <c:pt idx="7">
                  <c:v>3</c:v>
                </c:pt>
                <c:pt idx="8">
                  <c:v>2</c:v>
                </c:pt>
                <c:pt idx="9">
                  <c:v>1</c:v>
                </c:pt>
                <c:pt idx="10">
                  <c:v>1</c:v>
                </c:pt>
                <c:pt idx="11">
                  <c:v>1</c:v>
                </c:pt>
                <c:pt idx="12">
                  <c:v>1</c:v>
                </c:pt>
                <c:pt idx="13">
                  <c:v>1</c:v>
                </c:pt>
                <c:pt idx="14">
                  <c:v>1</c:v>
                </c:pt>
                <c:pt idx="15">
                  <c:v>1</c:v>
                </c:pt>
                <c:pt idx="16">
                  <c:v>1</c:v>
                </c:pt>
                <c:pt idx="17">
                  <c:v>1</c:v>
                </c:pt>
              </c:numCache>
            </c:numRef>
          </c:val>
        </c:ser>
        <c:dLbls>
          <c:showLegendKey val="0"/>
          <c:showVal val="1"/>
          <c:showCatName val="0"/>
          <c:showSerName val="0"/>
          <c:showPercent val="0"/>
          <c:showBubbleSize val="0"/>
        </c:dLbls>
        <c:gapWidth val="75"/>
        <c:axId val="24700800"/>
        <c:axId val="24702336"/>
      </c:barChart>
      <c:catAx>
        <c:axId val="24700800"/>
        <c:scaling>
          <c:orientation val="minMax"/>
        </c:scaling>
        <c:delete val="0"/>
        <c:axPos val="b"/>
        <c:majorTickMark val="none"/>
        <c:minorTickMark val="none"/>
        <c:tickLblPos val="nextTo"/>
        <c:txPr>
          <a:bodyPr/>
          <a:lstStyle/>
          <a:p>
            <a:pPr>
              <a:defRPr sz="800" baseline="0"/>
            </a:pPr>
            <a:endParaRPr lang="en-US"/>
          </a:p>
        </c:txPr>
        <c:crossAx val="24702336"/>
        <c:crosses val="autoZero"/>
        <c:auto val="1"/>
        <c:lblAlgn val="ctr"/>
        <c:lblOffset val="100"/>
        <c:noMultiLvlLbl val="0"/>
      </c:catAx>
      <c:valAx>
        <c:axId val="24702336"/>
        <c:scaling>
          <c:orientation val="minMax"/>
        </c:scaling>
        <c:delete val="0"/>
        <c:axPos val="l"/>
        <c:numFmt formatCode="General" sourceLinked="1"/>
        <c:majorTickMark val="none"/>
        <c:minorTickMark val="none"/>
        <c:tickLblPos val="nextTo"/>
        <c:crossAx val="24700800"/>
        <c:crosses val="autoZero"/>
        <c:crossBetween val="between"/>
      </c:valAx>
    </c:plotArea>
    <c:plotVisOnly val="1"/>
    <c:dispBlanksAs val="gap"/>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5848283078877414E-3"/>
          <c:y val="0.12074429400424203"/>
          <c:w val="0.83531850577628186"/>
          <c:h val="0.80755942908301204"/>
        </c:manualLayout>
      </c:layout>
      <c:pie3DChart>
        <c:varyColors val="1"/>
        <c:ser>
          <c:idx val="0"/>
          <c:order val="0"/>
          <c:explosion val="14"/>
          <c:dPt>
            <c:idx val="1"/>
            <c:bubble3D val="0"/>
            <c:spPr>
              <a:solidFill>
                <a:schemeClr val="accent2"/>
              </a:solidFill>
            </c:spPr>
          </c:dPt>
          <c:dLbls>
            <c:showLegendKey val="0"/>
            <c:showVal val="0"/>
            <c:showCatName val="1"/>
            <c:showSerName val="0"/>
            <c:showPercent val="1"/>
            <c:showBubbleSize val="0"/>
            <c:showLeaderLines val="1"/>
          </c:dLbls>
          <c:cat>
            <c:strRef>
              <c:f>Sheet3!$A$1:$A$12</c:f>
              <c:strCache>
                <c:ptCount val="12"/>
                <c:pt idx="0">
                  <c:v>WW MES</c:v>
                </c:pt>
                <c:pt idx="1">
                  <c:v>Industrial Application Server</c:v>
                </c:pt>
                <c:pt idx="2">
                  <c:v>InBatch</c:v>
                </c:pt>
                <c:pt idx="3">
                  <c:v>DAServer</c:v>
                </c:pt>
                <c:pt idx="4">
                  <c:v>ActiveFactory</c:v>
                </c:pt>
                <c:pt idx="5">
                  <c:v>Toolkit</c:v>
                </c:pt>
                <c:pt idx="6">
                  <c:v>Extensibility</c:v>
                </c:pt>
                <c:pt idx="7">
                  <c:v>InSQL</c:v>
                </c:pt>
                <c:pt idx="8">
                  <c:v>Intelligence</c:v>
                </c:pt>
                <c:pt idx="9">
                  <c:v>InTouch</c:v>
                </c:pt>
                <c:pt idx="10">
                  <c:v>License Manager</c:v>
                </c:pt>
                <c:pt idx="11">
                  <c:v>WIS</c:v>
                </c:pt>
              </c:strCache>
            </c:strRef>
          </c:cat>
          <c:val>
            <c:numRef>
              <c:f>Sheet3!$B$1:$B$12</c:f>
              <c:numCache>
                <c:formatCode>General</c:formatCode>
                <c:ptCount val="12"/>
                <c:pt idx="0">
                  <c:v>17</c:v>
                </c:pt>
                <c:pt idx="1">
                  <c:v>10</c:v>
                </c:pt>
                <c:pt idx="2">
                  <c:v>6</c:v>
                </c:pt>
                <c:pt idx="3">
                  <c:v>2</c:v>
                </c:pt>
                <c:pt idx="4">
                  <c:v>1</c:v>
                </c:pt>
                <c:pt idx="5">
                  <c:v>1</c:v>
                </c:pt>
                <c:pt idx="6">
                  <c:v>1</c:v>
                </c:pt>
                <c:pt idx="7">
                  <c:v>12</c:v>
                </c:pt>
                <c:pt idx="8">
                  <c:v>1</c:v>
                </c:pt>
                <c:pt idx="9">
                  <c:v>20</c:v>
                </c:pt>
                <c:pt idx="10">
                  <c:v>1</c:v>
                </c:pt>
                <c:pt idx="11">
                  <c:v>1</c:v>
                </c:pt>
              </c:numCache>
            </c:numRef>
          </c:val>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1"/>
        <c:ser>
          <c:idx val="0"/>
          <c:order val="0"/>
          <c:invertIfNegative val="0"/>
          <c:cat>
            <c:strRef>
              <c:f>Sheet4!$A$2:$A$4</c:f>
              <c:strCache>
                <c:ptCount val="3"/>
                <c:pt idx="0">
                  <c:v>Industrial Application Server 2012 R2 P01</c:v>
                </c:pt>
                <c:pt idx="1">
                  <c:v>Historian Server 2012 R2 P01</c:v>
                </c:pt>
                <c:pt idx="2">
                  <c:v>InTouch 2012 R2 P01</c:v>
                </c:pt>
              </c:strCache>
            </c:strRef>
          </c:cat>
          <c:val>
            <c:numRef>
              <c:f>Sheet4!$B$2:$B$4</c:f>
              <c:numCache>
                <c:formatCode>General</c:formatCode>
                <c:ptCount val="3"/>
                <c:pt idx="0">
                  <c:v>5</c:v>
                </c:pt>
                <c:pt idx="1">
                  <c:v>3</c:v>
                </c:pt>
                <c:pt idx="2">
                  <c:v>8</c:v>
                </c:pt>
              </c:numCache>
            </c:numRef>
          </c:val>
        </c:ser>
        <c:dLbls>
          <c:showLegendKey val="0"/>
          <c:showVal val="0"/>
          <c:showCatName val="0"/>
          <c:showSerName val="0"/>
          <c:showPercent val="0"/>
          <c:showBubbleSize val="0"/>
        </c:dLbls>
        <c:gapWidth val="150"/>
        <c:shape val="box"/>
        <c:axId val="28745088"/>
        <c:axId val="28849280"/>
        <c:axId val="0"/>
      </c:bar3DChart>
      <c:catAx>
        <c:axId val="28745088"/>
        <c:scaling>
          <c:orientation val="minMax"/>
        </c:scaling>
        <c:delete val="0"/>
        <c:axPos val="b"/>
        <c:majorTickMark val="out"/>
        <c:minorTickMark val="none"/>
        <c:tickLblPos val="nextTo"/>
        <c:crossAx val="28849280"/>
        <c:crosses val="autoZero"/>
        <c:auto val="1"/>
        <c:lblAlgn val="ctr"/>
        <c:lblOffset val="100"/>
        <c:noMultiLvlLbl val="0"/>
      </c:catAx>
      <c:valAx>
        <c:axId val="28849280"/>
        <c:scaling>
          <c:orientation val="minMax"/>
        </c:scaling>
        <c:delete val="0"/>
        <c:axPos val="l"/>
        <c:majorGridlines/>
        <c:numFmt formatCode="General" sourceLinked="1"/>
        <c:majorTickMark val="out"/>
        <c:minorTickMark val="none"/>
        <c:tickLblPos val="nextTo"/>
        <c:crossAx val="2874508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1"/>
        <c:ser>
          <c:idx val="0"/>
          <c:order val="0"/>
          <c:invertIfNegative val="0"/>
          <c:cat>
            <c:strRef>
              <c:f>Sheet2!$A$2:$A$5</c:f>
              <c:strCache>
                <c:ptCount val="3"/>
                <c:pt idx="0">
                  <c:v>Industrial Application Server 2014 P01</c:v>
                </c:pt>
                <c:pt idx="1">
                  <c:v>Historian Server 2014 P01</c:v>
                </c:pt>
                <c:pt idx="2">
                  <c:v>InTouch 2014 P01</c:v>
                </c:pt>
              </c:strCache>
            </c:strRef>
          </c:cat>
          <c:val>
            <c:numRef>
              <c:f>Sheet2!$B$2:$B$5</c:f>
              <c:numCache>
                <c:formatCode>General</c:formatCode>
                <c:ptCount val="4"/>
                <c:pt idx="0">
                  <c:v>1</c:v>
                </c:pt>
                <c:pt idx="1">
                  <c:v>6</c:v>
                </c:pt>
                <c:pt idx="2">
                  <c:v>3</c:v>
                </c:pt>
              </c:numCache>
            </c:numRef>
          </c:val>
        </c:ser>
        <c:dLbls>
          <c:showLegendKey val="0"/>
          <c:showVal val="0"/>
          <c:showCatName val="0"/>
          <c:showSerName val="0"/>
          <c:showPercent val="0"/>
          <c:showBubbleSize val="0"/>
        </c:dLbls>
        <c:gapWidth val="150"/>
        <c:shape val="box"/>
        <c:axId val="28937600"/>
        <c:axId val="28996736"/>
        <c:axId val="0"/>
      </c:bar3DChart>
      <c:catAx>
        <c:axId val="28937600"/>
        <c:scaling>
          <c:orientation val="minMax"/>
        </c:scaling>
        <c:delete val="0"/>
        <c:axPos val="b"/>
        <c:majorTickMark val="out"/>
        <c:minorTickMark val="none"/>
        <c:tickLblPos val="nextTo"/>
        <c:crossAx val="28996736"/>
        <c:crosses val="autoZero"/>
        <c:auto val="1"/>
        <c:lblAlgn val="ctr"/>
        <c:lblOffset val="100"/>
        <c:noMultiLvlLbl val="0"/>
      </c:catAx>
      <c:valAx>
        <c:axId val="28996736"/>
        <c:scaling>
          <c:orientation val="minMax"/>
        </c:scaling>
        <c:delete val="0"/>
        <c:axPos val="l"/>
        <c:majorGridlines/>
        <c:numFmt formatCode="General" sourceLinked="1"/>
        <c:majorTickMark val="out"/>
        <c:minorTickMark val="none"/>
        <c:tickLblPos val="nextTo"/>
        <c:crossAx val="2893760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8343A-16C3-4D42-AC25-1BB01604B77C}"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zh-CN" altLang="en-US"/>
        </a:p>
      </dgm:t>
    </dgm:pt>
    <dgm:pt modelId="{938D9B08-6E9B-43AD-A3A4-0F73A14574D2}">
      <dgm:prSet phldrT="[Text]" custT="1"/>
      <dgm:spPr/>
      <dgm:t>
        <a:bodyPr/>
        <a:lstStyle/>
        <a:p>
          <a:r>
            <a:rPr lang="en-US" altLang="zh-CN" sz="2400" b="0" dirty="0" smtClean="0">
              <a:solidFill>
                <a:schemeClr val="tx1"/>
              </a:solidFill>
            </a:rPr>
            <a:t>SR Data Chart</a:t>
          </a:r>
          <a:endParaRPr lang="zh-CN" altLang="en-US" sz="2400" b="0" dirty="0">
            <a:solidFill>
              <a:schemeClr val="tx1"/>
            </a:solidFill>
          </a:endParaRPr>
        </a:p>
      </dgm:t>
    </dgm:pt>
    <dgm:pt modelId="{40438036-9FFA-4CEB-823F-647B9962048A}" type="parTrans" cxnId="{D1B67A3E-D26F-4247-9C64-2A90FA454CFD}">
      <dgm:prSet/>
      <dgm:spPr/>
      <dgm:t>
        <a:bodyPr/>
        <a:lstStyle/>
        <a:p>
          <a:endParaRPr lang="zh-CN" altLang="en-US" sz="2400" b="0"/>
        </a:p>
      </dgm:t>
    </dgm:pt>
    <dgm:pt modelId="{3570BB35-9422-42BC-9D8C-260BC91D7C13}" type="sibTrans" cxnId="{D1B67A3E-D26F-4247-9C64-2A90FA454CFD}">
      <dgm:prSet/>
      <dgm:spPr/>
      <dgm:t>
        <a:bodyPr/>
        <a:lstStyle/>
        <a:p>
          <a:endParaRPr lang="zh-CN" altLang="en-US" sz="2400" b="0"/>
        </a:p>
      </dgm:t>
    </dgm:pt>
    <dgm:pt modelId="{5CDED589-653F-4303-8D73-9F2E0FB3683B}">
      <dgm:prSet phldrT="[Text]" custT="1"/>
      <dgm:spPr/>
      <dgm:t>
        <a:bodyPr/>
        <a:lstStyle/>
        <a:p>
          <a:r>
            <a:rPr lang="en-US" altLang="zh-CN" sz="2400" b="0" dirty="0" smtClean="0">
              <a:solidFill>
                <a:schemeClr val="tx1"/>
              </a:solidFill>
            </a:rPr>
            <a:t>Tech note &amp; Tech alert</a:t>
          </a:r>
          <a:endParaRPr lang="zh-CN" altLang="en-US" sz="2400" b="0" dirty="0">
            <a:solidFill>
              <a:schemeClr val="tx1"/>
            </a:solidFill>
          </a:endParaRPr>
        </a:p>
      </dgm:t>
    </dgm:pt>
    <dgm:pt modelId="{0F92983E-4B8F-4CD1-BBA1-69E111B5EB51}" type="parTrans" cxnId="{F60269B8-E176-4364-8274-E8CD18F7C4CC}">
      <dgm:prSet/>
      <dgm:spPr/>
      <dgm:t>
        <a:bodyPr/>
        <a:lstStyle/>
        <a:p>
          <a:endParaRPr lang="zh-CN" altLang="en-US" sz="2400" b="0"/>
        </a:p>
      </dgm:t>
    </dgm:pt>
    <dgm:pt modelId="{D479EC5B-B468-4FAD-BB89-54BD1A0A9D5D}" type="sibTrans" cxnId="{F60269B8-E176-4364-8274-E8CD18F7C4CC}">
      <dgm:prSet/>
      <dgm:spPr/>
      <dgm:t>
        <a:bodyPr/>
        <a:lstStyle/>
        <a:p>
          <a:endParaRPr lang="zh-CN" altLang="en-US" sz="2400" b="0"/>
        </a:p>
      </dgm:t>
    </dgm:pt>
    <dgm:pt modelId="{8E35F5A1-5BEF-4663-9682-A9973092D1C2}">
      <dgm:prSet phldrT="[Text]" custT="1"/>
      <dgm:spPr/>
      <dgm:t>
        <a:bodyPr/>
        <a:lstStyle/>
        <a:p>
          <a:r>
            <a:rPr lang="en-US" altLang="zh-CN" sz="2400" b="0" dirty="0" smtClean="0">
              <a:solidFill>
                <a:schemeClr val="tx1"/>
              </a:solidFill>
            </a:rPr>
            <a:t>Hot Fix Update</a:t>
          </a:r>
          <a:endParaRPr lang="zh-CN" altLang="en-US" sz="2400" b="0" dirty="0">
            <a:solidFill>
              <a:schemeClr val="tx1"/>
            </a:solidFill>
          </a:endParaRPr>
        </a:p>
      </dgm:t>
    </dgm:pt>
    <dgm:pt modelId="{85E30BB8-A540-4189-88A7-C7BF29E672AF}" type="parTrans" cxnId="{D0BE06BE-3454-45DB-AD1B-A5B365554A10}">
      <dgm:prSet/>
      <dgm:spPr/>
      <dgm:t>
        <a:bodyPr/>
        <a:lstStyle/>
        <a:p>
          <a:endParaRPr lang="zh-CN" altLang="en-US" sz="2400" b="0"/>
        </a:p>
      </dgm:t>
    </dgm:pt>
    <dgm:pt modelId="{FF810425-3440-4A90-9997-7859411F8E66}" type="sibTrans" cxnId="{D0BE06BE-3454-45DB-AD1B-A5B365554A10}">
      <dgm:prSet/>
      <dgm:spPr/>
      <dgm:t>
        <a:bodyPr/>
        <a:lstStyle/>
        <a:p>
          <a:endParaRPr lang="zh-CN" altLang="en-US" sz="2400" b="0"/>
        </a:p>
      </dgm:t>
    </dgm:pt>
    <dgm:pt modelId="{7573ACE4-4605-46D0-8662-AA0FE6A3620A}">
      <dgm:prSet custT="1"/>
      <dgm:spPr/>
      <dgm:t>
        <a:bodyPr/>
        <a:lstStyle/>
        <a:p>
          <a:r>
            <a:rPr lang="en-US" altLang="zh-CN" sz="2400" b="0" dirty="0" smtClean="0">
              <a:solidFill>
                <a:schemeClr val="tx1"/>
              </a:solidFill>
            </a:rPr>
            <a:t>Open Forum</a:t>
          </a:r>
          <a:endParaRPr lang="zh-CN" altLang="en-US" sz="2400" b="0" dirty="0">
            <a:solidFill>
              <a:schemeClr val="tx1"/>
            </a:solidFill>
          </a:endParaRPr>
        </a:p>
      </dgm:t>
    </dgm:pt>
    <dgm:pt modelId="{08A80526-7893-4F40-8024-001C1D4CD6D8}" type="parTrans" cxnId="{31FE8869-C45F-4C74-AD33-10D78ACC6C10}">
      <dgm:prSet/>
      <dgm:spPr/>
      <dgm:t>
        <a:bodyPr/>
        <a:lstStyle/>
        <a:p>
          <a:endParaRPr lang="zh-CN" altLang="en-US" sz="2400" b="0"/>
        </a:p>
      </dgm:t>
    </dgm:pt>
    <dgm:pt modelId="{53F9D552-026A-438A-9C5A-66B8E269BE68}" type="sibTrans" cxnId="{31FE8869-C45F-4C74-AD33-10D78ACC6C10}">
      <dgm:prSet/>
      <dgm:spPr/>
      <dgm:t>
        <a:bodyPr/>
        <a:lstStyle/>
        <a:p>
          <a:endParaRPr lang="zh-CN" altLang="en-US" sz="2400" b="0"/>
        </a:p>
      </dgm:t>
    </dgm:pt>
    <dgm:pt modelId="{9ABCD00D-D6A3-4D50-A252-033A685FBDBD}" type="pres">
      <dgm:prSet presAssocID="{F668343A-16C3-4D42-AC25-1BB01604B77C}" presName="linear" presStyleCnt="0">
        <dgm:presLayoutVars>
          <dgm:dir/>
          <dgm:animLvl val="lvl"/>
          <dgm:resizeHandles val="exact"/>
        </dgm:presLayoutVars>
      </dgm:prSet>
      <dgm:spPr/>
      <dgm:t>
        <a:bodyPr/>
        <a:lstStyle/>
        <a:p>
          <a:endParaRPr lang="zh-CN" altLang="en-US"/>
        </a:p>
      </dgm:t>
    </dgm:pt>
    <dgm:pt modelId="{B7BF9380-780B-496F-851E-666099215669}" type="pres">
      <dgm:prSet presAssocID="{938D9B08-6E9B-43AD-A3A4-0F73A14574D2}" presName="parentLin" presStyleCnt="0"/>
      <dgm:spPr/>
      <dgm:t>
        <a:bodyPr/>
        <a:lstStyle/>
        <a:p>
          <a:endParaRPr lang="zh-CN" altLang="en-US"/>
        </a:p>
      </dgm:t>
    </dgm:pt>
    <dgm:pt modelId="{E668E887-3415-4B59-B754-B350BDAABDF7}" type="pres">
      <dgm:prSet presAssocID="{938D9B08-6E9B-43AD-A3A4-0F73A14574D2}" presName="parentLeftMargin" presStyleLbl="node1" presStyleIdx="0" presStyleCnt="4"/>
      <dgm:spPr/>
      <dgm:t>
        <a:bodyPr/>
        <a:lstStyle/>
        <a:p>
          <a:endParaRPr lang="zh-CN" altLang="en-US"/>
        </a:p>
      </dgm:t>
    </dgm:pt>
    <dgm:pt modelId="{D8663D97-7FBA-41A9-A7AD-CC9795C2E033}" type="pres">
      <dgm:prSet presAssocID="{938D9B08-6E9B-43AD-A3A4-0F73A14574D2}" presName="parentText" presStyleLbl="node1" presStyleIdx="0" presStyleCnt="4">
        <dgm:presLayoutVars>
          <dgm:chMax val="0"/>
          <dgm:bulletEnabled val="1"/>
        </dgm:presLayoutVars>
      </dgm:prSet>
      <dgm:spPr/>
      <dgm:t>
        <a:bodyPr/>
        <a:lstStyle/>
        <a:p>
          <a:endParaRPr lang="zh-CN" altLang="en-US"/>
        </a:p>
      </dgm:t>
    </dgm:pt>
    <dgm:pt modelId="{E6076194-E4EE-455A-BAFB-FBD58AD1D29D}" type="pres">
      <dgm:prSet presAssocID="{938D9B08-6E9B-43AD-A3A4-0F73A14574D2}" presName="negativeSpace" presStyleCnt="0"/>
      <dgm:spPr/>
      <dgm:t>
        <a:bodyPr/>
        <a:lstStyle/>
        <a:p>
          <a:endParaRPr lang="zh-CN" altLang="en-US"/>
        </a:p>
      </dgm:t>
    </dgm:pt>
    <dgm:pt modelId="{4FF5871C-BC4A-4B1B-8C93-A7C9BE56D44C}" type="pres">
      <dgm:prSet presAssocID="{938D9B08-6E9B-43AD-A3A4-0F73A14574D2}" presName="childText" presStyleLbl="conFgAcc1" presStyleIdx="0" presStyleCnt="4">
        <dgm:presLayoutVars>
          <dgm:bulletEnabled val="1"/>
        </dgm:presLayoutVars>
      </dgm:prSet>
      <dgm:spPr/>
      <dgm:t>
        <a:bodyPr/>
        <a:lstStyle/>
        <a:p>
          <a:endParaRPr lang="zh-CN" altLang="en-US"/>
        </a:p>
      </dgm:t>
    </dgm:pt>
    <dgm:pt modelId="{63AFD94F-8CE7-4DEE-999D-3FAA9518CA29}" type="pres">
      <dgm:prSet presAssocID="{3570BB35-9422-42BC-9D8C-260BC91D7C13}" presName="spaceBetweenRectangles" presStyleCnt="0"/>
      <dgm:spPr/>
      <dgm:t>
        <a:bodyPr/>
        <a:lstStyle/>
        <a:p>
          <a:endParaRPr lang="zh-CN" altLang="en-US"/>
        </a:p>
      </dgm:t>
    </dgm:pt>
    <dgm:pt modelId="{81A032DE-233A-4F96-8AC1-74CF821AF6DA}" type="pres">
      <dgm:prSet presAssocID="{5CDED589-653F-4303-8D73-9F2E0FB3683B}" presName="parentLin" presStyleCnt="0"/>
      <dgm:spPr/>
      <dgm:t>
        <a:bodyPr/>
        <a:lstStyle/>
        <a:p>
          <a:endParaRPr lang="zh-CN" altLang="en-US"/>
        </a:p>
      </dgm:t>
    </dgm:pt>
    <dgm:pt modelId="{8BD8EDEF-5DA5-4BB4-B527-21131485F1F1}" type="pres">
      <dgm:prSet presAssocID="{5CDED589-653F-4303-8D73-9F2E0FB3683B}" presName="parentLeftMargin" presStyleLbl="node1" presStyleIdx="0" presStyleCnt="4"/>
      <dgm:spPr/>
      <dgm:t>
        <a:bodyPr/>
        <a:lstStyle/>
        <a:p>
          <a:endParaRPr lang="zh-CN" altLang="en-US"/>
        </a:p>
      </dgm:t>
    </dgm:pt>
    <dgm:pt modelId="{48D7C34D-7F5F-42D0-BEF4-42B983D6583F}" type="pres">
      <dgm:prSet presAssocID="{5CDED589-653F-4303-8D73-9F2E0FB3683B}" presName="parentText" presStyleLbl="node1" presStyleIdx="1" presStyleCnt="4">
        <dgm:presLayoutVars>
          <dgm:chMax val="0"/>
          <dgm:bulletEnabled val="1"/>
        </dgm:presLayoutVars>
      </dgm:prSet>
      <dgm:spPr/>
      <dgm:t>
        <a:bodyPr/>
        <a:lstStyle/>
        <a:p>
          <a:endParaRPr lang="zh-CN" altLang="en-US"/>
        </a:p>
      </dgm:t>
    </dgm:pt>
    <dgm:pt modelId="{F69A6ABB-5513-48F8-BACA-438653336D19}" type="pres">
      <dgm:prSet presAssocID="{5CDED589-653F-4303-8D73-9F2E0FB3683B}" presName="negativeSpace" presStyleCnt="0"/>
      <dgm:spPr/>
      <dgm:t>
        <a:bodyPr/>
        <a:lstStyle/>
        <a:p>
          <a:endParaRPr lang="zh-CN" altLang="en-US"/>
        </a:p>
      </dgm:t>
    </dgm:pt>
    <dgm:pt modelId="{12714D4C-239C-43EC-A0ED-DB38D671BB9F}" type="pres">
      <dgm:prSet presAssocID="{5CDED589-653F-4303-8D73-9F2E0FB3683B}" presName="childText" presStyleLbl="conFgAcc1" presStyleIdx="1" presStyleCnt="4">
        <dgm:presLayoutVars>
          <dgm:bulletEnabled val="1"/>
        </dgm:presLayoutVars>
      </dgm:prSet>
      <dgm:spPr/>
      <dgm:t>
        <a:bodyPr/>
        <a:lstStyle/>
        <a:p>
          <a:endParaRPr lang="zh-CN" altLang="en-US"/>
        </a:p>
      </dgm:t>
    </dgm:pt>
    <dgm:pt modelId="{E5221EFD-D7B7-4587-979A-AEE50EAC57F1}" type="pres">
      <dgm:prSet presAssocID="{D479EC5B-B468-4FAD-BB89-54BD1A0A9D5D}" presName="spaceBetweenRectangles" presStyleCnt="0"/>
      <dgm:spPr/>
      <dgm:t>
        <a:bodyPr/>
        <a:lstStyle/>
        <a:p>
          <a:endParaRPr lang="zh-CN" altLang="en-US"/>
        </a:p>
      </dgm:t>
    </dgm:pt>
    <dgm:pt modelId="{B61E3298-DB55-439A-9E73-D0594AC732F3}" type="pres">
      <dgm:prSet presAssocID="{8E35F5A1-5BEF-4663-9682-A9973092D1C2}" presName="parentLin" presStyleCnt="0"/>
      <dgm:spPr/>
      <dgm:t>
        <a:bodyPr/>
        <a:lstStyle/>
        <a:p>
          <a:endParaRPr lang="zh-CN" altLang="en-US"/>
        </a:p>
      </dgm:t>
    </dgm:pt>
    <dgm:pt modelId="{E4A159A2-7582-4B67-B4E2-0AA92D981D85}" type="pres">
      <dgm:prSet presAssocID="{8E35F5A1-5BEF-4663-9682-A9973092D1C2}" presName="parentLeftMargin" presStyleLbl="node1" presStyleIdx="1" presStyleCnt="4"/>
      <dgm:spPr/>
      <dgm:t>
        <a:bodyPr/>
        <a:lstStyle/>
        <a:p>
          <a:endParaRPr lang="zh-CN" altLang="en-US"/>
        </a:p>
      </dgm:t>
    </dgm:pt>
    <dgm:pt modelId="{501C1E33-501C-4133-BA20-11C795FE8AC1}" type="pres">
      <dgm:prSet presAssocID="{8E35F5A1-5BEF-4663-9682-A9973092D1C2}" presName="parentText" presStyleLbl="node1" presStyleIdx="2" presStyleCnt="4">
        <dgm:presLayoutVars>
          <dgm:chMax val="0"/>
          <dgm:bulletEnabled val="1"/>
        </dgm:presLayoutVars>
      </dgm:prSet>
      <dgm:spPr/>
      <dgm:t>
        <a:bodyPr/>
        <a:lstStyle/>
        <a:p>
          <a:endParaRPr lang="zh-CN" altLang="en-US"/>
        </a:p>
      </dgm:t>
    </dgm:pt>
    <dgm:pt modelId="{3FAB8D2F-CDD8-45F7-AC4E-5278D66757D0}" type="pres">
      <dgm:prSet presAssocID="{8E35F5A1-5BEF-4663-9682-A9973092D1C2}" presName="negativeSpace" presStyleCnt="0"/>
      <dgm:spPr/>
      <dgm:t>
        <a:bodyPr/>
        <a:lstStyle/>
        <a:p>
          <a:endParaRPr lang="zh-CN" altLang="en-US"/>
        </a:p>
      </dgm:t>
    </dgm:pt>
    <dgm:pt modelId="{01E657F0-3A2D-4C4A-9CA6-49E09570CF3E}" type="pres">
      <dgm:prSet presAssocID="{8E35F5A1-5BEF-4663-9682-A9973092D1C2}" presName="childText" presStyleLbl="conFgAcc1" presStyleIdx="2" presStyleCnt="4">
        <dgm:presLayoutVars>
          <dgm:bulletEnabled val="1"/>
        </dgm:presLayoutVars>
      </dgm:prSet>
      <dgm:spPr/>
      <dgm:t>
        <a:bodyPr/>
        <a:lstStyle/>
        <a:p>
          <a:endParaRPr lang="zh-CN" altLang="en-US"/>
        </a:p>
      </dgm:t>
    </dgm:pt>
    <dgm:pt modelId="{08F0EFA8-A2D8-4BF4-AC8C-90D5E4F0918C}" type="pres">
      <dgm:prSet presAssocID="{FF810425-3440-4A90-9997-7859411F8E66}" presName="spaceBetweenRectangles" presStyleCnt="0"/>
      <dgm:spPr/>
      <dgm:t>
        <a:bodyPr/>
        <a:lstStyle/>
        <a:p>
          <a:endParaRPr lang="zh-CN" altLang="en-US"/>
        </a:p>
      </dgm:t>
    </dgm:pt>
    <dgm:pt modelId="{1FDB5B6D-CDBE-418D-B4DB-6A8D12C95E3F}" type="pres">
      <dgm:prSet presAssocID="{7573ACE4-4605-46D0-8662-AA0FE6A3620A}" presName="parentLin" presStyleCnt="0"/>
      <dgm:spPr/>
      <dgm:t>
        <a:bodyPr/>
        <a:lstStyle/>
        <a:p>
          <a:endParaRPr lang="zh-CN" altLang="en-US"/>
        </a:p>
      </dgm:t>
    </dgm:pt>
    <dgm:pt modelId="{EC3E6E1F-68D5-49DD-B5A9-89F91536E42A}" type="pres">
      <dgm:prSet presAssocID="{7573ACE4-4605-46D0-8662-AA0FE6A3620A}" presName="parentLeftMargin" presStyleLbl="node1" presStyleIdx="2" presStyleCnt="4"/>
      <dgm:spPr/>
      <dgm:t>
        <a:bodyPr/>
        <a:lstStyle/>
        <a:p>
          <a:endParaRPr lang="zh-CN" altLang="en-US"/>
        </a:p>
      </dgm:t>
    </dgm:pt>
    <dgm:pt modelId="{B9633E29-94BA-43DE-B658-7A2E36398521}" type="pres">
      <dgm:prSet presAssocID="{7573ACE4-4605-46D0-8662-AA0FE6A3620A}" presName="parentText" presStyleLbl="node1" presStyleIdx="3" presStyleCnt="4">
        <dgm:presLayoutVars>
          <dgm:chMax val="0"/>
          <dgm:bulletEnabled val="1"/>
        </dgm:presLayoutVars>
      </dgm:prSet>
      <dgm:spPr/>
      <dgm:t>
        <a:bodyPr/>
        <a:lstStyle/>
        <a:p>
          <a:endParaRPr lang="zh-CN" altLang="en-US"/>
        </a:p>
      </dgm:t>
    </dgm:pt>
    <dgm:pt modelId="{5BD04042-7756-476B-8DD5-88B33BCA8CDD}" type="pres">
      <dgm:prSet presAssocID="{7573ACE4-4605-46D0-8662-AA0FE6A3620A}" presName="negativeSpace" presStyleCnt="0"/>
      <dgm:spPr/>
      <dgm:t>
        <a:bodyPr/>
        <a:lstStyle/>
        <a:p>
          <a:endParaRPr lang="zh-CN" altLang="en-US"/>
        </a:p>
      </dgm:t>
    </dgm:pt>
    <dgm:pt modelId="{AFC4C040-7D36-4924-8E84-727BC41FAB45}" type="pres">
      <dgm:prSet presAssocID="{7573ACE4-4605-46D0-8662-AA0FE6A3620A}" presName="childText" presStyleLbl="conFgAcc1" presStyleIdx="3" presStyleCnt="4">
        <dgm:presLayoutVars>
          <dgm:bulletEnabled val="1"/>
        </dgm:presLayoutVars>
      </dgm:prSet>
      <dgm:spPr/>
      <dgm:t>
        <a:bodyPr/>
        <a:lstStyle/>
        <a:p>
          <a:endParaRPr lang="zh-CN" altLang="en-US"/>
        </a:p>
      </dgm:t>
    </dgm:pt>
  </dgm:ptLst>
  <dgm:cxnLst>
    <dgm:cxn modelId="{6C44926E-509E-474E-9740-B1ADDA64F22E}" type="presOf" srcId="{F668343A-16C3-4D42-AC25-1BB01604B77C}" destId="{9ABCD00D-D6A3-4D50-A252-033A685FBDBD}" srcOrd="0" destOrd="0" presId="urn:microsoft.com/office/officeart/2005/8/layout/list1"/>
    <dgm:cxn modelId="{BFD30304-08E0-48DD-96D4-ED9E7316B990}" type="presOf" srcId="{7573ACE4-4605-46D0-8662-AA0FE6A3620A}" destId="{EC3E6E1F-68D5-49DD-B5A9-89F91536E42A}" srcOrd="0" destOrd="0" presId="urn:microsoft.com/office/officeart/2005/8/layout/list1"/>
    <dgm:cxn modelId="{D0BE06BE-3454-45DB-AD1B-A5B365554A10}" srcId="{F668343A-16C3-4D42-AC25-1BB01604B77C}" destId="{8E35F5A1-5BEF-4663-9682-A9973092D1C2}" srcOrd="2" destOrd="0" parTransId="{85E30BB8-A540-4189-88A7-C7BF29E672AF}" sibTransId="{FF810425-3440-4A90-9997-7859411F8E66}"/>
    <dgm:cxn modelId="{44794903-1041-40D3-8EB8-04D1706D1E78}" type="presOf" srcId="{8E35F5A1-5BEF-4663-9682-A9973092D1C2}" destId="{501C1E33-501C-4133-BA20-11C795FE8AC1}" srcOrd="1" destOrd="0" presId="urn:microsoft.com/office/officeart/2005/8/layout/list1"/>
    <dgm:cxn modelId="{59D1DDD1-5838-4AE6-AEAE-B7B37F755B83}" type="presOf" srcId="{5CDED589-653F-4303-8D73-9F2E0FB3683B}" destId="{8BD8EDEF-5DA5-4BB4-B527-21131485F1F1}" srcOrd="0" destOrd="0" presId="urn:microsoft.com/office/officeart/2005/8/layout/list1"/>
    <dgm:cxn modelId="{0B74AA1E-4993-412E-A073-16D43FFE64A4}" type="presOf" srcId="{938D9B08-6E9B-43AD-A3A4-0F73A14574D2}" destId="{E668E887-3415-4B59-B754-B350BDAABDF7}" srcOrd="0" destOrd="0" presId="urn:microsoft.com/office/officeart/2005/8/layout/list1"/>
    <dgm:cxn modelId="{31FE8869-C45F-4C74-AD33-10D78ACC6C10}" srcId="{F668343A-16C3-4D42-AC25-1BB01604B77C}" destId="{7573ACE4-4605-46D0-8662-AA0FE6A3620A}" srcOrd="3" destOrd="0" parTransId="{08A80526-7893-4F40-8024-001C1D4CD6D8}" sibTransId="{53F9D552-026A-438A-9C5A-66B8E269BE68}"/>
    <dgm:cxn modelId="{E2F178A6-F5D9-461B-BBB7-A3BD82223685}" type="presOf" srcId="{938D9B08-6E9B-43AD-A3A4-0F73A14574D2}" destId="{D8663D97-7FBA-41A9-A7AD-CC9795C2E033}" srcOrd="1" destOrd="0" presId="urn:microsoft.com/office/officeart/2005/8/layout/list1"/>
    <dgm:cxn modelId="{D1B67A3E-D26F-4247-9C64-2A90FA454CFD}" srcId="{F668343A-16C3-4D42-AC25-1BB01604B77C}" destId="{938D9B08-6E9B-43AD-A3A4-0F73A14574D2}" srcOrd="0" destOrd="0" parTransId="{40438036-9FFA-4CEB-823F-647B9962048A}" sibTransId="{3570BB35-9422-42BC-9D8C-260BC91D7C13}"/>
    <dgm:cxn modelId="{F60269B8-E176-4364-8274-E8CD18F7C4CC}" srcId="{F668343A-16C3-4D42-AC25-1BB01604B77C}" destId="{5CDED589-653F-4303-8D73-9F2E0FB3683B}" srcOrd="1" destOrd="0" parTransId="{0F92983E-4B8F-4CD1-BBA1-69E111B5EB51}" sibTransId="{D479EC5B-B468-4FAD-BB89-54BD1A0A9D5D}"/>
    <dgm:cxn modelId="{EC840E30-0954-4C9C-9C10-4FA133CCBD06}" type="presOf" srcId="{7573ACE4-4605-46D0-8662-AA0FE6A3620A}" destId="{B9633E29-94BA-43DE-B658-7A2E36398521}" srcOrd="1" destOrd="0" presId="urn:microsoft.com/office/officeart/2005/8/layout/list1"/>
    <dgm:cxn modelId="{2A7E3919-7377-4A98-9507-A975831949EA}" type="presOf" srcId="{5CDED589-653F-4303-8D73-9F2E0FB3683B}" destId="{48D7C34D-7F5F-42D0-BEF4-42B983D6583F}" srcOrd="1" destOrd="0" presId="urn:microsoft.com/office/officeart/2005/8/layout/list1"/>
    <dgm:cxn modelId="{6B277925-6839-4A12-8F4B-CC046A21F59B}" type="presOf" srcId="{8E35F5A1-5BEF-4663-9682-A9973092D1C2}" destId="{E4A159A2-7582-4B67-B4E2-0AA92D981D85}" srcOrd="0" destOrd="0" presId="urn:microsoft.com/office/officeart/2005/8/layout/list1"/>
    <dgm:cxn modelId="{B25E2EB4-E106-47BB-A336-1EF90484AF7A}" type="presParOf" srcId="{9ABCD00D-D6A3-4D50-A252-033A685FBDBD}" destId="{B7BF9380-780B-496F-851E-666099215669}" srcOrd="0" destOrd="0" presId="urn:microsoft.com/office/officeart/2005/8/layout/list1"/>
    <dgm:cxn modelId="{8C5367AA-AF5D-446A-BF54-13801BB78822}" type="presParOf" srcId="{B7BF9380-780B-496F-851E-666099215669}" destId="{E668E887-3415-4B59-B754-B350BDAABDF7}" srcOrd="0" destOrd="0" presId="urn:microsoft.com/office/officeart/2005/8/layout/list1"/>
    <dgm:cxn modelId="{E4A076C7-5EA2-467D-838D-006679D16971}" type="presParOf" srcId="{B7BF9380-780B-496F-851E-666099215669}" destId="{D8663D97-7FBA-41A9-A7AD-CC9795C2E033}" srcOrd="1" destOrd="0" presId="urn:microsoft.com/office/officeart/2005/8/layout/list1"/>
    <dgm:cxn modelId="{1095BE84-D14C-47D3-9442-6BFFD2EDEDF4}" type="presParOf" srcId="{9ABCD00D-D6A3-4D50-A252-033A685FBDBD}" destId="{E6076194-E4EE-455A-BAFB-FBD58AD1D29D}" srcOrd="1" destOrd="0" presId="urn:microsoft.com/office/officeart/2005/8/layout/list1"/>
    <dgm:cxn modelId="{71871543-281D-4A45-8AEB-69A9A385AB49}" type="presParOf" srcId="{9ABCD00D-D6A3-4D50-A252-033A685FBDBD}" destId="{4FF5871C-BC4A-4B1B-8C93-A7C9BE56D44C}" srcOrd="2" destOrd="0" presId="urn:microsoft.com/office/officeart/2005/8/layout/list1"/>
    <dgm:cxn modelId="{555E3F35-793E-4DED-A15E-ECDA1FC3FC41}" type="presParOf" srcId="{9ABCD00D-D6A3-4D50-A252-033A685FBDBD}" destId="{63AFD94F-8CE7-4DEE-999D-3FAA9518CA29}" srcOrd="3" destOrd="0" presId="urn:microsoft.com/office/officeart/2005/8/layout/list1"/>
    <dgm:cxn modelId="{635DF1B6-C88A-448F-BAF6-4119B50F3E9F}" type="presParOf" srcId="{9ABCD00D-D6A3-4D50-A252-033A685FBDBD}" destId="{81A032DE-233A-4F96-8AC1-74CF821AF6DA}" srcOrd="4" destOrd="0" presId="urn:microsoft.com/office/officeart/2005/8/layout/list1"/>
    <dgm:cxn modelId="{5F47C535-14C9-47A6-A5B3-A189334C9D50}" type="presParOf" srcId="{81A032DE-233A-4F96-8AC1-74CF821AF6DA}" destId="{8BD8EDEF-5DA5-4BB4-B527-21131485F1F1}" srcOrd="0" destOrd="0" presId="urn:microsoft.com/office/officeart/2005/8/layout/list1"/>
    <dgm:cxn modelId="{81659F86-C5B5-4087-A526-234986C3CF05}" type="presParOf" srcId="{81A032DE-233A-4F96-8AC1-74CF821AF6DA}" destId="{48D7C34D-7F5F-42D0-BEF4-42B983D6583F}" srcOrd="1" destOrd="0" presId="urn:microsoft.com/office/officeart/2005/8/layout/list1"/>
    <dgm:cxn modelId="{BC08B217-2FAD-47A6-9A39-18EED3F4EC0A}" type="presParOf" srcId="{9ABCD00D-D6A3-4D50-A252-033A685FBDBD}" destId="{F69A6ABB-5513-48F8-BACA-438653336D19}" srcOrd="5" destOrd="0" presId="urn:microsoft.com/office/officeart/2005/8/layout/list1"/>
    <dgm:cxn modelId="{792F62E6-3BD6-4A18-A232-D24A76209E59}" type="presParOf" srcId="{9ABCD00D-D6A3-4D50-A252-033A685FBDBD}" destId="{12714D4C-239C-43EC-A0ED-DB38D671BB9F}" srcOrd="6" destOrd="0" presId="urn:microsoft.com/office/officeart/2005/8/layout/list1"/>
    <dgm:cxn modelId="{58C43125-C808-46A5-AE15-459604084C66}" type="presParOf" srcId="{9ABCD00D-D6A3-4D50-A252-033A685FBDBD}" destId="{E5221EFD-D7B7-4587-979A-AEE50EAC57F1}" srcOrd="7" destOrd="0" presId="urn:microsoft.com/office/officeart/2005/8/layout/list1"/>
    <dgm:cxn modelId="{F019D87C-D284-4C08-9D71-49784039A8A4}" type="presParOf" srcId="{9ABCD00D-D6A3-4D50-A252-033A685FBDBD}" destId="{B61E3298-DB55-439A-9E73-D0594AC732F3}" srcOrd="8" destOrd="0" presId="urn:microsoft.com/office/officeart/2005/8/layout/list1"/>
    <dgm:cxn modelId="{A21A6D3C-80E7-434A-99BC-18C9995E892E}" type="presParOf" srcId="{B61E3298-DB55-439A-9E73-D0594AC732F3}" destId="{E4A159A2-7582-4B67-B4E2-0AA92D981D85}" srcOrd="0" destOrd="0" presId="urn:microsoft.com/office/officeart/2005/8/layout/list1"/>
    <dgm:cxn modelId="{BA4CC2E0-28B8-4E4F-AAE6-852D309A1BC9}" type="presParOf" srcId="{B61E3298-DB55-439A-9E73-D0594AC732F3}" destId="{501C1E33-501C-4133-BA20-11C795FE8AC1}" srcOrd="1" destOrd="0" presId="urn:microsoft.com/office/officeart/2005/8/layout/list1"/>
    <dgm:cxn modelId="{93CB2C17-B801-4186-A281-0080069338C4}" type="presParOf" srcId="{9ABCD00D-D6A3-4D50-A252-033A685FBDBD}" destId="{3FAB8D2F-CDD8-45F7-AC4E-5278D66757D0}" srcOrd="9" destOrd="0" presId="urn:microsoft.com/office/officeart/2005/8/layout/list1"/>
    <dgm:cxn modelId="{50158DD0-082B-44E4-B681-F56138F82162}" type="presParOf" srcId="{9ABCD00D-D6A3-4D50-A252-033A685FBDBD}" destId="{01E657F0-3A2D-4C4A-9CA6-49E09570CF3E}" srcOrd="10" destOrd="0" presId="urn:microsoft.com/office/officeart/2005/8/layout/list1"/>
    <dgm:cxn modelId="{F1B7900A-A805-4475-AA57-4CFA6DB1C71D}" type="presParOf" srcId="{9ABCD00D-D6A3-4D50-A252-033A685FBDBD}" destId="{08F0EFA8-A2D8-4BF4-AC8C-90D5E4F0918C}" srcOrd="11" destOrd="0" presId="urn:microsoft.com/office/officeart/2005/8/layout/list1"/>
    <dgm:cxn modelId="{E2071391-4920-41A6-90B4-5B80349271E8}" type="presParOf" srcId="{9ABCD00D-D6A3-4D50-A252-033A685FBDBD}" destId="{1FDB5B6D-CDBE-418D-B4DB-6A8D12C95E3F}" srcOrd="12" destOrd="0" presId="urn:microsoft.com/office/officeart/2005/8/layout/list1"/>
    <dgm:cxn modelId="{24ECA042-36C0-4723-984E-A8F09D4C534D}" type="presParOf" srcId="{1FDB5B6D-CDBE-418D-B4DB-6A8D12C95E3F}" destId="{EC3E6E1F-68D5-49DD-B5A9-89F91536E42A}" srcOrd="0" destOrd="0" presId="urn:microsoft.com/office/officeart/2005/8/layout/list1"/>
    <dgm:cxn modelId="{0EEC6F7A-6787-4FEB-8D57-EFDA1898F0CB}" type="presParOf" srcId="{1FDB5B6D-CDBE-418D-B4DB-6A8D12C95E3F}" destId="{B9633E29-94BA-43DE-B658-7A2E36398521}" srcOrd="1" destOrd="0" presId="urn:microsoft.com/office/officeart/2005/8/layout/list1"/>
    <dgm:cxn modelId="{11E7893F-E402-48BD-8CF5-84920E17C474}" type="presParOf" srcId="{9ABCD00D-D6A3-4D50-A252-033A685FBDBD}" destId="{5BD04042-7756-476B-8DD5-88B33BCA8CDD}" srcOrd="13" destOrd="0" presId="urn:microsoft.com/office/officeart/2005/8/layout/list1"/>
    <dgm:cxn modelId="{718922E5-FB77-4C01-97B0-447703C146E3}" type="presParOf" srcId="{9ABCD00D-D6A3-4D50-A252-033A685FBDBD}" destId="{AFC4C040-7D36-4924-8E84-727BC41FAB4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5871C-BC4A-4B1B-8C93-A7C9BE56D44C}">
      <dsp:nvSpPr>
        <dsp:cNvPr id="0" name=""/>
        <dsp:cNvSpPr/>
      </dsp:nvSpPr>
      <dsp:spPr>
        <a:xfrm>
          <a:off x="0" y="423220"/>
          <a:ext cx="6629400"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8663D97-7FBA-41A9-A7AD-CC9795C2E033}">
      <dsp:nvSpPr>
        <dsp:cNvPr id="0" name=""/>
        <dsp:cNvSpPr/>
      </dsp:nvSpPr>
      <dsp:spPr>
        <a:xfrm>
          <a:off x="331470" y="83739"/>
          <a:ext cx="4640580" cy="6789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5403" tIns="0" rIns="175403" bIns="0" numCol="1" spcCol="1270" anchor="ctr" anchorCtr="0">
          <a:noAutofit/>
        </a:bodyPr>
        <a:lstStyle/>
        <a:p>
          <a:pPr lvl="0" algn="l" defTabSz="1066800">
            <a:lnSpc>
              <a:spcPct val="90000"/>
            </a:lnSpc>
            <a:spcBef>
              <a:spcPct val="0"/>
            </a:spcBef>
            <a:spcAft>
              <a:spcPct val="35000"/>
            </a:spcAft>
          </a:pPr>
          <a:r>
            <a:rPr lang="en-US" altLang="zh-CN" sz="2400" b="0" kern="1200" dirty="0" smtClean="0">
              <a:solidFill>
                <a:schemeClr val="tx1"/>
              </a:solidFill>
            </a:rPr>
            <a:t>SR Data Chart</a:t>
          </a:r>
          <a:endParaRPr lang="zh-CN" altLang="en-US" sz="2400" b="0" kern="1200" dirty="0">
            <a:solidFill>
              <a:schemeClr val="tx1"/>
            </a:solidFill>
          </a:endParaRPr>
        </a:p>
      </dsp:txBody>
      <dsp:txXfrm>
        <a:off x="364614" y="116883"/>
        <a:ext cx="4574292" cy="612672"/>
      </dsp:txXfrm>
    </dsp:sp>
    <dsp:sp modelId="{12714D4C-239C-43EC-A0ED-DB38D671BB9F}">
      <dsp:nvSpPr>
        <dsp:cNvPr id="0" name=""/>
        <dsp:cNvSpPr/>
      </dsp:nvSpPr>
      <dsp:spPr>
        <a:xfrm>
          <a:off x="0" y="1466500"/>
          <a:ext cx="6629400"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8D7C34D-7F5F-42D0-BEF4-42B983D6583F}">
      <dsp:nvSpPr>
        <dsp:cNvPr id="0" name=""/>
        <dsp:cNvSpPr/>
      </dsp:nvSpPr>
      <dsp:spPr>
        <a:xfrm>
          <a:off x="331470" y="1127019"/>
          <a:ext cx="4640580" cy="6789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5403" tIns="0" rIns="175403" bIns="0" numCol="1" spcCol="1270" anchor="ctr" anchorCtr="0">
          <a:noAutofit/>
        </a:bodyPr>
        <a:lstStyle/>
        <a:p>
          <a:pPr lvl="0" algn="l" defTabSz="1066800">
            <a:lnSpc>
              <a:spcPct val="90000"/>
            </a:lnSpc>
            <a:spcBef>
              <a:spcPct val="0"/>
            </a:spcBef>
            <a:spcAft>
              <a:spcPct val="35000"/>
            </a:spcAft>
          </a:pPr>
          <a:r>
            <a:rPr lang="en-US" altLang="zh-CN" sz="2400" b="0" kern="1200" dirty="0" smtClean="0">
              <a:solidFill>
                <a:schemeClr val="tx1"/>
              </a:solidFill>
            </a:rPr>
            <a:t>Tech note &amp; Tech alert</a:t>
          </a:r>
          <a:endParaRPr lang="zh-CN" altLang="en-US" sz="2400" b="0" kern="1200" dirty="0">
            <a:solidFill>
              <a:schemeClr val="tx1"/>
            </a:solidFill>
          </a:endParaRPr>
        </a:p>
      </dsp:txBody>
      <dsp:txXfrm>
        <a:off x="364614" y="1160163"/>
        <a:ext cx="4574292" cy="612672"/>
      </dsp:txXfrm>
    </dsp:sp>
    <dsp:sp modelId="{01E657F0-3A2D-4C4A-9CA6-49E09570CF3E}">
      <dsp:nvSpPr>
        <dsp:cNvPr id="0" name=""/>
        <dsp:cNvSpPr/>
      </dsp:nvSpPr>
      <dsp:spPr>
        <a:xfrm>
          <a:off x="0" y="2509779"/>
          <a:ext cx="6629400"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01C1E33-501C-4133-BA20-11C795FE8AC1}">
      <dsp:nvSpPr>
        <dsp:cNvPr id="0" name=""/>
        <dsp:cNvSpPr/>
      </dsp:nvSpPr>
      <dsp:spPr>
        <a:xfrm>
          <a:off x="331470" y="2170300"/>
          <a:ext cx="4640580" cy="6789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5403" tIns="0" rIns="175403" bIns="0" numCol="1" spcCol="1270" anchor="ctr" anchorCtr="0">
          <a:noAutofit/>
        </a:bodyPr>
        <a:lstStyle/>
        <a:p>
          <a:pPr lvl="0" algn="l" defTabSz="1066800">
            <a:lnSpc>
              <a:spcPct val="90000"/>
            </a:lnSpc>
            <a:spcBef>
              <a:spcPct val="0"/>
            </a:spcBef>
            <a:spcAft>
              <a:spcPct val="35000"/>
            </a:spcAft>
          </a:pPr>
          <a:r>
            <a:rPr lang="en-US" altLang="zh-CN" sz="2400" b="0" kern="1200" dirty="0" smtClean="0">
              <a:solidFill>
                <a:schemeClr val="tx1"/>
              </a:solidFill>
            </a:rPr>
            <a:t>Hot Fix Update</a:t>
          </a:r>
          <a:endParaRPr lang="zh-CN" altLang="en-US" sz="2400" b="0" kern="1200" dirty="0">
            <a:solidFill>
              <a:schemeClr val="tx1"/>
            </a:solidFill>
          </a:endParaRPr>
        </a:p>
      </dsp:txBody>
      <dsp:txXfrm>
        <a:off x="364614" y="2203444"/>
        <a:ext cx="4574292" cy="612672"/>
      </dsp:txXfrm>
    </dsp:sp>
    <dsp:sp modelId="{AFC4C040-7D36-4924-8E84-727BC41FAB45}">
      <dsp:nvSpPr>
        <dsp:cNvPr id="0" name=""/>
        <dsp:cNvSpPr/>
      </dsp:nvSpPr>
      <dsp:spPr>
        <a:xfrm>
          <a:off x="0" y="3553060"/>
          <a:ext cx="6629400"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9633E29-94BA-43DE-B658-7A2E36398521}">
      <dsp:nvSpPr>
        <dsp:cNvPr id="0" name=""/>
        <dsp:cNvSpPr/>
      </dsp:nvSpPr>
      <dsp:spPr>
        <a:xfrm>
          <a:off x="331470" y="3213580"/>
          <a:ext cx="4640580" cy="6789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5403" tIns="0" rIns="175403" bIns="0" numCol="1" spcCol="1270" anchor="ctr" anchorCtr="0">
          <a:noAutofit/>
        </a:bodyPr>
        <a:lstStyle/>
        <a:p>
          <a:pPr lvl="0" algn="l" defTabSz="1066800">
            <a:lnSpc>
              <a:spcPct val="90000"/>
            </a:lnSpc>
            <a:spcBef>
              <a:spcPct val="0"/>
            </a:spcBef>
            <a:spcAft>
              <a:spcPct val="35000"/>
            </a:spcAft>
          </a:pPr>
          <a:r>
            <a:rPr lang="en-US" altLang="zh-CN" sz="2400" b="0" kern="1200" dirty="0" smtClean="0">
              <a:solidFill>
                <a:schemeClr val="tx1"/>
              </a:solidFill>
            </a:rPr>
            <a:t>Open Forum</a:t>
          </a:r>
          <a:endParaRPr lang="zh-CN" altLang="en-US" sz="2400" b="0" kern="1200" dirty="0">
            <a:solidFill>
              <a:schemeClr val="tx1"/>
            </a:solidFill>
          </a:endParaRPr>
        </a:p>
      </dsp:txBody>
      <dsp:txXfrm>
        <a:off x="364614" y="3246724"/>
        <a:ext cx="457429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287DFE-FFF7-4553-91CF-53A6D74AB57A}" type="datetimeFigureOut">
              <a:rPr lang="zh-CN" altLang="en-US" smtClean="0"/>
              <a:pPr/>
              <a:t>2014/6/26</a:t>
            </a:fld>
            <a:endParaRPr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BB9AED-78E6-40A6-B33C-2F12E927405B}" type="slidenum">
              <a:rPr lang="zh-CN" altLang="en-US" smtClean="0"/>
              <a:pPr/>
              <a:t>‹#›</a:t>
            </a:fld>
            <a:endParaRPr lang="zh-CN" altLang="en-US"/>
          </a:p>
        </p:txBody>
      </p:sp>
    </p:spTree>
    <p:extLst>
      <p:ext uri="{BB962C8B-B14F-4D97-AF65-F5344CB8AC3E}">
        <p14:creationId xmlns:p14="http://schemas.microsoft.com/office/powerpoint/2010/main" val="1755373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4BD3C-F970-4E3F-9BA6-EB616B509F31}" type="datetimeFigureOut">
              <a:rPr lang="zh-CN" altLang="en-US" smtClean="0"/>
              <a:pPr/>
              <a:t>2014/6/26</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79E7E9-487D-4208-80AD-E3D7078E0823}" type="slidenum">
              <a:rPr lang="zh-CN" altLang="en-US" smtClean="0"/>
              <a:pPr/>
              <a:t>‹#›</a:t>
            </a:fld>
            <a:endParaRPr lang="zh-CN" altLang="en-US"/>
          </a:p>
        </p:txBody>
      </p:sp>
    </p:spTree>
    <p:extLst>
      <p:ext uri="{BB962C8B-B14F-4D97-AF65-F5344CB8AC3E}">
        <p14:creationId xmlns:p14="http://schemas.microsoft.com/office/powerpoint/2010/main" val="1161001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pPr>
              <a:defRPr/>
            </a:pPr>
            <a:fld id="{F9FD2A75-DD49-4E57-9858-69069C61917D}"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pPr>
              <a:defRPr/>
            </a:pPr>
            <a:fld id="{F9FD2A75-DD49-4E57-9858-69069C61917D}"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9FD2A75-DD49-4E57-9858-69069C61917D}" type="slidenum">
              <a:rPr lang="en-US" smtClean="0"/>
              <a:pPr>
                <a:defRPr/>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892AEAB-C189-494F-931D-FF170DC4B0D0}" type="slidenum">
              <a:rPr lang="en-US" altLang="zh-CN"/>
              <a:pPr/>
              <a:t>14</a:t>
            </a:fld>
            <a:endParaRPr lang="en-US" altLang="zh-CN"/>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noFill/>
          <a:ln/>
        </p:spPr>
        <p:txBody>
          <a:bodyPr/>
          <a:lstStyle/>
          <a:p>
            <a:pPr eaLnBrk="1" hangingPunct="1"/>
            <a:r>
              <a:rPr lang="en-US" altLang="zh-CN" sz="1000" b="1" dirty="0" smtClean="0"/>
              <a:t>Text slide, with title and body text [from Slide Master]</a:t>
            </a:r>
            <a:endParaRPr lang="en-US" altLang="zh-CN" sz="1000" dirty="0" smtClean="0"/>
          </a:p>
          <a:p>
            <a:pPr eaLnBrk="1" hangingPunct="1"/>
            <a:r>
              <a:rPr lang="en-US" altLang="zh-CN" sz="1000" dirty="0" smtClean="0"/>
              <a:t>This slide exists as a Slide Master and all type specifications and graphic elements are fixed. Simply type into the prompt boxes.</a:t>
            </a:r>
          </a:p>
          <a:p>
            <a:pPr eaLnBrk="1" hangingPunct="1"/>
            <a:r>
              <a:rPr lang="en-US" altLang="zh-CN" sz="1000" dirty="0" smtClean="0"/>
              <a:t>The layout is set as a Title Box and Text Box – within the Text Box there are five levels of type:</a:t>
            </a:r>
          </a:p>
          <a:p>
            <a:pPr lvl="1" eaLnBrk="1" hangingPunct="1"/>
            <a:r>
              <a:rPr lang="en-US" altLang="zh-CN" sz="1000" b="1" dirty="0" smtClean="0"/>
              <a:t>Level 1 – </a:t>
            </a:r>
            <a:r>
              <a:rPr lang="en-US" altLang="zh-CN" sz="1000" dirty="0" smtClean="0"/>
              <a:t>Body text set in Verdana Regular (18pt on 24pt linefeed) with ‘0.5 line’ space below each paragraph.</a:t>
            </a:r>
          </a:p>
          <a:p>
            <a:pPr lvl="1" eaLnBrk="1" hangingPunct="1"/>
            <a:r>
              <a:rPr lang="en-US" altLang="zh-CN" sz="1000" b="1" dirty="0" smtClean="0"/>
              <a:t>Level 2 – </a:t>
            </a:r>
            <a:r>
              <a:rPr lang="en-US" altLang="zh-CN" sz="1000" dirty="0" smtClean="0"/>
              <a:t>Bulleted body text set in Verdana Regular (18pt on 24pt linefeed) with ‘0.5 line’ space below each paragraph.</a:t>
            </a:r>
          </a:p>
          <a:p>
            <a:pPr lvl="1" eaLnBrk="1" hangingPunct="1"/>
            <a:r>
              <a:rPr lang="en-US" altLang="zh-CN" sz="1000" b="1" dirty="0" smtClean="0"/>
              <a:t>Level 3 – </a:t>
            </a:r>
            <a:r>
              <a:rPr lang="en-US" altLang="zh-CN" sz="1000" dirty="0" smtClean="0"/>
              <a:t>Bulleted body text (using a horizontal dash) set in Verdana Regular (16pt on 20pt linefeed) with ‘0.5 line’ space below each paragraph.</a:t>
            </a:r>
          </a:p>
          <a:p>
            <a:pPr lvl="1" eaLnBrk="1" hangingPunct="1"/>
            <a:r>
              <a:rPr lang="en-US" altLang="zh-CN" sz="1000" b="1" dirty="0" smtClean="0"/>
              <a:t>Level 4 – </a:t>
            </a:r>
            <a:r>
              <a:rPr lang="en-US" altLang="zh-CN" sz="1000" dirty="0" smtClean="0"/>
              <a:t>Bulleted body text set in Verdana Regular (15pt on 18pt linefeed) with ‘0.5 line’ space below each paragraph.</a:t>
            </a:r>
          </a:p>
          <a:p>
            <a:pPr lvl="1" eaLnBrk="1" hangingPunct="1"/>
            <a:r>
              <a:rPr lang="en-US" altLang="zh-CN" sz="1000" b="1" dirty="0" smtClean="0"/>
              <a:t>Level 5 – </a:t>
            </a:r>
            <a:r>
              <a:rPr lang="en-US" altLang="zh-CN" sz="1000" dirty="0" smtClean="0"/>
              <a:t>Bulleted body text (using a horizontal dash) set in Verdana Regular (14pt on 17pt linefeed) with ‘0.5 line’ space below each paragraph.</a:t>
            </a:r>
          </a:p>
          <a:p>
            <a:pPr eaLnBrk="1" hangingPunct="1"/>
            <a:r>
              <a:rPr lang="en-US" altLang="zh-CN" sz="1000" dirty="0" smtClean="0"/>
              <a:t>Within standard body text, subheads are set in Verdana Bold at the same size as the body text.</a:t>
            </a:r>
          </a:p>
          <a:p>
            <a:pPr eaLnBrk="1" hangingPunct="1"/>
            <a:endParaRPr lang="en-US" altLang="zh-CN" sz="1000" dirty="0" smtClean="0"/>
          </a:p>
          <a:p>
            <a:pPr eaLnBrk="1" hangingPunct="1"/>
            <a:r>
              <a:rPr lang="en-US" altLang="zh-CN" sz="1000" b="1" dirty="0" smtClean="0"/>
              <a:t>Advancing through the text levels</a:t>
            </a:r>
            <a:endParaRPr lang="en-US" altLang="zh-CN" sz="1000" dirty="0" smtClean="0"/>
          </a:p>
          <a:p>
            <a:pPr eaLnBrk="1" hangingPunct="1"/>
            <a:r>
              <a:rPr lang="en-US" altLang="zh-CN" sz="1000" dirty="0" smtClean="0"/>
              <a:t>To advance to each text level from the previous one you can use the ‘Increase Indent’ and ‘Decrease Indent’ buttons on the ‘Formatting’ toolbar in PowerPoint®.</a:t>
            </a:r>
          </a:p>
          <a:p>
            <a:pPr eaLnBrk="1" hangingPunct="1"/>
            <a:endParaRPr lang="en-US" altLang="zh-CN" sz="1000" dirty="0" smtClean="0"/>
          </a:p>
          <a:p>
            <a:pPr eaLnBrk="1" hangingPunct="1"/>
            <a:r>
              <a:rPr lang="en-US" altLang="zh-CN" sz="1000" dirty="0" smtClean="0"/>
              <a:t>While the text position is fixed, the text box will grow as you enter further content in the slide – therefore, care should be taken to keep within the present text box margins.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892AEAB-C189-494F-931D-FF170DC4B0D0}" type="slidenum">
              <a:rPr lang="en-US" altLang="zh-CN"/>
              <a:pPr/>
              <a:t>15</a:t>
            </a:fld>
            <a:endParaRPr lang="en-US" altLang="zh-CN"/>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noFill/>
          <a:ln/>
        </p:spPr>
        <p:txBody>
          <a:bodyPr/>
          <a:lstStyle/>
          <a:p>
            <a:pPr eaLnBrk="1" hangingPunct="1"/>
            <a:r>
              <a:rPr lang="en-US" altLang="zh-CN" sz="1000" b="1" dirty="0" smtClean="0"/>
              <a:t>Text slide, with title and body text [from Slide Master]</a:t>
            </a:r>
            <a:endParaRPr lang="en-US" altLang="zh-CN" sz="1000" dirty="0" smtClean="0"/>
          </a:p>
          <a:p>
            <a:pPr eaLnBrk="1" hangingPunct="1"/>
            <a:r>
              <a:rPr lang="en-US" altLang="zh-CN" sz="1000" dirty="0" smtClean="0"/>
              <a:t>This slide exists as a Slide Master and all type specifications and graphic elements are fixed. Simply type into the prompt boxes.</a:t>
            </a:r>
          </a:p>
          <a:p>
            <a:pPr eaLnBrk="1" hangingPunct="1"/>
            <a:r>
              <a:rPr lang="en-US" altLang="zh-CN" sz="1000" dirty="0" smtClean="0"/>
              <a:t>The layout is set as a Title Box and Text Box – within the Text Box there are five levels of type:</a:t>
            </a:r>
          </a:p>
          <a:p>
            <a:pPr lvl="1" eaLnBrk="1" hangingPunct="1"/>
            <a:r>
              <a:rPr lang="en-US" altLang="zh-CN" sz="1000" b="1" dirty="0" smtClean="0"/>
              <a:t>Level 1 – </a:t>
            </a:r>
            <a:r>
              <a:rPr lang="en-US" altLang="zh-CN" sz="1000" dirty="0" smtClean="0"/>
              <a:t>Body text set in Verdana Regular (18pt on 24pt linefeed) with ‘0.5 line’ space below each paragraph.</a:t>
            </a:r>
          </a:p>
          <a:p>
            <a:pPr lvl="1" eaLnBrk="1" hangingPunct="1"/>
            <a:r>
              <a:rPr lang="en-US" altLang="zh-CN" sz="1000" b="1" dirty="0" smtClean="0"/>
              <a:t>Level 2 – </a:t>
            </a:r>
            <a:r>
              <a:rPr lang="en-US" altLang="zh-CN" sz="1000" dirty="0" smtClean="0"/>
              <a:t>Bulleted body text set in Verdana Regular (18pt on 24pt linefeed) with ‘0.5 line’ space below each paragraph.</a:t>
            </a:r>
          </a:p>
          <a:p>
            <a:pPr lvl="1" eaLnBrk="1" hangingPunct="1"/>
            <a:r>
              <a:rPr lang="en-US" altLang="zh-CN" sz="1000" b="1" dirty="0" smtClean="0"/>
              <a:t>Level 3 – </a:t>
            </a:r>
            <a:r>
              <a:rPr lang="en-US" altLang="zh-CN" sz="1000" dirty="0" smtClean="0"/>
              <a:t>Bulleted body text (using a horizontal dash) set in Verdana Regular (16pt on 20pt linefeed) with ‘0.5 line’ space below each paragraph.</a:t>
            </a:r>
          </a:p>
          <a:p>
            <a:pPr lvl="1" eaLnBrk="1" hangingPunct="1"/>
            <a:r>
              <a:rPr lang="en-US" altLang="zh-CN" sz="1000" b="1" dirty="0" smtClean="0"/>
              <a:t>Level 4 – </a:t>
            </a:r>
            <a:r>
              <a:rPr lang="en-US" altLang="zh-CN" sz="1000" dirty="0" smtClean="0"/>
              <a:t>Bulleted body text set in Verdana Regular (15pt on 18pt linefeed) with ‘0.5 line’ space below each paragraph.</a:t>
            </a:r>
          </a:p>
          <a:p>
            <a:pPr lvl="1" eaLnBrk="1" hangingPunct="1"/>
            <a:r>
              <a:rPr lang="en-US" altLang="zh-CN" sz="1000" b="1" dirty="0" smtClean="0"/>
              <a:t>Level 5 – </a:t>
            </a:r>
            <a:r>
              <a:rPr lang="en-US" altLang="zh-CN" sz="1000" dirty="0" smtClean="0"/>
              <a:t>Bulleted body text (using a horizontal dash) set in Verdana Regular (14pt on 17pt linefeed) with ‘0.5 line’ space below each paragraph.</a:t>
            </a:r>
          </a:p>
          <a:p>
            <a:pPr eaLnBrk="1" hangingPunct="1"/>
            <a:r>
              <a:rPr lang="en-US" altLang="zh-CN" sz="1000" dirty="0" smtClean="0"/>
              <a:t>Within standard body text, subheads are set in Verdana Bold at the same size as the body text.</a:t>
            </a:r>
          </a:p>
          <a:p>
            <a:pPr eaLnBrk="1" hangingPunct="1"/>
            <a:endParaRPr lang="en-US" altLang="zh-CN" sz="1000" dirty="0" smtClean="0"/>
          </a:p>
          <a:p>
            <a:pPr eaLnBrk="1" hangingPunct="1"/>
            <a:r>
              <a:rPr lang="en-US" altLang="zh-CN" sz="1000" b="1" dirty="0" smtClean="0"/>
              <a:t>Advancing through the text levels</a:t>
            </a:r>
            <a:endParaRPr lang="en-US" altLang="zh-CN" sz="1000" dirty="0" smtClean="0"/>
          </a:p>
          <a:p>
            <a:pPr eaLnBrk="1" hangingPunct="1"/>
            <a:r>
              <a:rPr lang="en-US" altLang="zh-CN" sz="1000" dirty="0" smtClean="0"/>
              <a:t>To advance to each text level from the previous one you can use the ‘Increase Indent’ and ‘Decrease Indent’ buttons on the ‘Formatting’ toolbar in PowerPoint®.</a:t>
            </a:r>
          </a:p>
          <a:p>
            <a:pPr eaLnBrk="1" hangingPunct="1"/>
            <a:endParaRPr lang="en-US" altLang="zh-CN" sz="1000" dirty="0" smtClean="0"/>
          </a:p>
          <a:p>
            <a:pPr eaLnBrk="1" hangingPunct="1"/>
            <a:r>
              <a:rPr lang="en-US" altLang="zh-CN" sz="1000" dirty="0" smtClean="0"/>
              <a:t>While the text position is fixed, the text box will grow as you enter further content in the slide – therefore, care should be taken to keep within the present text box margins.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892AEAB-C189-494F-931D-FF170DC4B0D0}" type="slidenum">
              <a:rPr lang="en-US" altLang="zh-CN"/>
              <a:pPr/>
              <a:t>19</a:t>
            </a:fld>
            <a:endParaRPr lang="en-US" altLang="zh-CN"/>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noFill/>
          <a:ln/>
        </p:spPr>
        <p:txBody>
          <a:bodyPr/>
          <a:lstStyle/>
          <a:p>
            <a:pPr eaLnBrk="1" hangingPunct="1"/>
            <a:r>
              <a:rPr lang="en-US" altLang="zh-CN" sz="1000" b="1" dirty="0" smtClean="0"/>
              <a:t>Text slide, with title and body text [from Slide Master]</a:t>
            </a:r>
            <a:endParaRPr lang="en-US" altLang="zh-CN" sz="1000" dirty="0" smtClean="0"/>
          </a:p>
          <a:p>
            <a:pPr eaLnBrk="1" hangingPunct="1"/>
            <a:r>
              <a:rPr lang="en-US" altLang="zh-CN" sz="1000" dirty="0" smtClean="0"/>
              <a:t>This slide exists as a Slide Master and all type specifications and graphic elements are fixed. Simply type into the prompt boxes.</a:t>
            </a:r>
          </a:p>
          <a:p>
            <a:pPr eaLnBrk="1" hangingPunct="1"/>
            <a:r>
              <a:rPr lang="en-US" altLang="zh-CN" sz="1000" dirty="0" smtClean="0"/>
              <a:t>The layout is set as a Title Box and Text Box – within the Text Box there are five levels of type:</a:t>
            </a:r>
          </a:p>
          <a:p>
            <a:pPr lvl="1" eaLnBrk="1" hangingPunct="1"/>
            <a:r>
              <a:rPr lang="en-US" altLang="zh-CN" sz="1000" b="1" dirty="0" smtClean="0"/>
              <a:t>Level 1 – </a:t>
            </a:r>
            <a:r>
              <a:rPr lang="en-US" altLang="zh-CN" sz="1000" dirty="0" smtClean="0"/>
              <a:t>Body text set in Verdana Regular (18pt on 24pt linefeed) with ‘0.5 line’ space below each paragraph.</a:t>
            </a:r>
          </a:p>
          <a:p>
            <a:pPr lvl="1" eaLnBrk="1" hangingPunct="1"/>
            <a:r>
              <a:rPr lang="en-US" altLang="zh-CN" sz="1000" b="1" dirty="0" smtClean="0"/>
              <a:t>Level 2 – </a:t>
            </a:r>
            <a:r>
              <a:rPr lang="en-US" altLang="zh-CN" sz="1000" dirty="0" smtClean="0"/>
              <a:t>Bulleted body text set in Verdana Regular (18pt on 24pt linefeed) with ‘0.5 line’ space below each paragraph.</a:t>
            </a:r>
          </a:p>
          <a:p>
            <a:pPr lvl="1" eaLnBrk="1" hangingPunct="1"/>
            <a:r>
              <a:rPr lang="en-US" altLang="zh-CN" sz="1000" b="1" dirty="0" smtClean="0"/>
              <a:t>Level 3 – </a:t>
            </a:r>
            <a:r>
              <a:rPr lang="en-US" altLang="zh-CN" sz="1000" dirty="0" smtClean="0"/>
              <a:t>Bulleted body text (using a horizontal dash) set in Verdana Regular (16pt on 20pt linefeed) with ‘0.5 line’ space below each paragraph.</a:t>
            </a:r>
          </a:p>
          <a:p>
            <a:pPr lvl="1" eaLnBrk="1" hangingPunct="1"/>
            <a:r>
              <a:rPr lang="en-US" altLang="zh-CN" sz="1000" b="1" dirty="0" smtClean="0"/>
              <a:t>Level 4 – </a:t>
            </a:r>
            <a:r>
              <a:rPr lang="en-US" altLang="zh-CN" sz="1000" dirty="0" smtClean="0"/>
              <a:t>Bulleted body text set in Verdana Regular (15pt on 18pt linefeed) with ‘0.5 line’ space below each paragraph.</a:t>
            </a:r>
          </a:p>
          <a:p>
            <a:pPr lvl="1" eaLnBrk="1" hangingPunct="1"/>
            <a:r>
              <a:rPr lang="en-US" altLang="zh-CN" sz="1000" b="1" dirty="0" smtClean="0"/>
              <a:t>Level 5 – </a:t>
            </a:r>
            <a:r>
              <a:rPr lang="en-US" altLang="zh-CN" sz="1000" dirty="0" smtClean="0"/>
              <a:t>Bulleted body text (using a horizontal dash) set in Verdana Regular (14pt on 17pt linefeed) with ‘0.5 line’ space below each paragraph.</a:t>
            </a:r>
          </a:p>
          <a:p>
            <a:pPr eaLnBrk="1" hangingPunct="1"/>
            <a:r>
              <a:rPr lang="en-US" altLang="zh-CN" sz="1000" dirty="0" smtClean="0"/>
              <a:t>Within standard body text, subheads are set in Verdana Bold at the same size as the body text.</a:t>
            </a:r>
          </a:p>
          <a:p>
            <a:pPr eaLnBrk="1" hangingPunct="1"/>
            <a:endParaRPr lang="en-US" altLang="zh-CN" sz="1000" dirty="0" smtClean="0"/>
          </a:p>
          <a:p>
            <a:pPr eaLnBrk="1" hangingPunct="1"/>
            <a:r>
              <a:rPr lang="en-US" altLang="zh-CN" sz="1000" b="1" dirty="0" smtClean="0"/>
              <a:t>Advancing through the text levels</a:t>
            </a:r>
            <a:endParaRPr lang="en-US" altLang="zh-CN" sz="1000" dirty="0" smtClean="0"/>
          </a:p>
          <a:p>
            <a:pPr eaLnBrk="1" hangingPunct="1"/>
            <a:r>
              <a:rPr lang="en-US" altLang="zh-CN" sz="1000" dirty="0" smtClean="0"/>
              <a:t>To advance to each text level from the previous one you can use the ‘Increase Indent’ and ‘Decrease Indent’ buttons on the ‘Formatting’ toolbar in PowerPoint®.</a:t>
            </a:r>
          </a:p>
          <a:p>
            <a:pPr eaLnBrk="1" hangingPunct="1"/>
            <a:endParaRPr lang="en-US" altLang="zh-CN" sz="1000" dirty="0" smtClean="0"/>
          </a:p>
          <a:p>
            <a:pPr eaLnBrk="1" hangingPunct="1"/>
            <a:r>
              <a:rPr lang="en-US" altLang="zh-CN" sz="1000" dirty="0" smtClean="0"/>
              <a:t>While the text position is fixed, the text box will grow as you enter further content in the slide – therefore, care should be taken to keep within the present text box margins.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5125" name="Picture 5" descr="Logo SE A4 Blan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734050"/>
            <a:ext cx="2576512" cy="941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569430"/>
      </p:ext>
    </p:extLst>
  </p:cSld>
  <p:clrMapOvr>
    <a:overrideClrMapping bg1="dk2" tx1="lt1" bg2="dk1"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ltLang="zh-CN" dirty="0" smtClean="0"/>
              <a:t>Click to edit Master title style</a:t>
            </a:r>
            <a:endParaRPr lang="en-US" dirty="0"/>
          </a:p>
        </p:txBody>
      </p:sp>
      <p:sp>
        <p:nvSpPr>
          <p:cNvPr id="3" name="Content Placeholder 2"/>
          <p:cNvSpPr>
            <a:spLocks noGrp="1"/>
          </p:cNvSpPr>
          <p:nvPr>
            <p:ph idx="1"/>
          </p:nvPr>
        </p:nvSpPr>
        <p:spPr/>
        <p:txBody>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en-US" dirty="0"/>
          </a:p>
        </p:txBody>
      </p:sp>
      <p:sp>
        <p:nvSpPr>
          <p:cNvPr id="4" name="Slide Number Placeholder 5"/>
          <p:cNvSpPr>
            <a:spLocks noGrp="1"/>
          </p:cNvSpPr>
          <p:nvPr userDrawn="1">
            <p:ph type="sldNum" sz="quarter" idx="10"/>
          </p:nvPr>
        </p:nvSpPr>
        <p:spPr>
          <a:xfrm>
            <a:off x="142875" y="5964238"/>
            <a:ext cx="785813" cy="179387"/>
          </a:xfrm>
          <a:prstGeom prst="rect">
            <a:avLst/>
          </a:prstGeom>
        </p:spPr>
        <p:txBody>
          <a:bodyPr/>
          <a:lstStyle>
            <a:lvl1pPr>
              <a:defRPr/>
            </a:lvl1pPr>
          </a:lstStyle>
          <a:p>
            <a:pPr>
              <a:defRPr/>
            </a:pPr>
            <a:r>
              <a:rPr lang="en-US" dirty="0"/>
              <a:t>Slide </a:t>
            </a:r>
            <a:fld id="{77956F02-4754-4276-AC1C-06470DF2443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ChangeArrowheads="1"/>
          </p:cNvSpPr>
          <p:nvPr/>
        </p:nvSpPr>
        <p:spPr bwMode="auto">
          <a:xfrm>
            <a:off x="8676456" y="6525344"/>
            <a:ext cx="288032"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661988" eaLnBrk="0" hangingPunct="0"/>
            <a:fld id="{EDDE52DD-FBBD-4C28-9574-650443313682}" type="slidenum">
              <a:rPr lang="fr-FR" sz="1000">
                <a:solidFill>
                  <a:schemeClr val="accent1">
                    <a:lumMod val="75000"/>
                  </a:schemeClr>
                </a:solidFill>
              </a:rPr>
              <a:pPr defTabSz="661988" eaLnBrk="0" hangingPunct="0"/>
              <a:t>‹#›</a:t>
            </a:fld>
            <a:endParaRPr lang="fr-FR" sz="1000" dirty="0">
              <a:solidFill>
                <a:schemeClr val="accent1">
                  <a:lumMod val="75000"/>
                </a:schemeClr>
              </a:solidFill>
            </a:endParaRPr>
          </a:p>
        </p:txBody>
      </p:sp>
      <p:sp>
        <p:nvSpPr>
          <p:cNvPr id="4100" name="Rectangle 4"/>
          <p:cNvSpPr>
            <a:spLocks noGrp="1" noChangeArrowheads="1"/>
          </p:cNvSpPr>
          <p:nvPr>
            <p:ph type="body" idx="1"/>
          </p:nvPr>
        </p:nvSpPr>
        <p:spPr bwMode="auto">
          <a:xfrm>
            <a:off x="431800" y="1773238"/>
            <a:ext cx="8280400" cy="417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D1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8000" bIns="10800" numCol="1" anchor="t" anchorCtr="0" compatLnSpc="1">
            <a:prstTxWarp prst="textNoShape">
              <a:avLst/>
            </a:prstTxWarp>
          </a:bodyPr>
          <a:lstStyle/>
          <a:p>
            <a:pPr lvl="0"/>
            <a:r>
              <a:rPr lang="en-GB" dirty="0" smtClean="0"/>
              <a:t>First level</a:t>
            </a:r>
          </a:p>
          <a:p>
            <a:pPr lvl="1"/>
            <a:r>
              <a:rPr lang="en-GB" dirty="0" smtClean="0"/>
              <a:t>Second level</a:t>
            </a:r>
          </a:p>
          <a:p>
            <a:pPr lvl="2"/>
            <a:r>
              <a:rPr lang="en-GB" dirty="0" smtClean="0"/>
              <a:t>Third level</a:t>
            </a:r>
          </a:p>
        </p:txBody>
      </p:sp>
      <p:sp>
        <p:nvSpPr>
          <p:cNvPr id="4101" name="Rectangle 5"/>
          <p:cNvSpPr>
            <a:spLocks noGrp="1" noChangeArrowheads="1"/>
          </p:cNvSpPr>
          <p:nvPr>
            <p:ph type="title"/>
          </p:nvPr>
        </p:nvSpPr>
        <p:spPr bwMode="auto">
          <a:xfrm>
            <a:off x="431800" y="77788"/>
            <a:ext cx="8280400" cy="11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800" rIns="0" bIns="10800" numCol="1" anchor="ctr" anchorCtr="0" compatLnSpc="1">
            <a:prstTxWarp prst="textNoShape">
              <a:avLst/>
            </a:prstTxWarp>
          </a:bodyPr>
          <a:lstStyle/>
          <a:p>
            <a:pPr lvl="0"/>
            <a:r>
              <a:rPr lang="en-GB" smtClean="0"/>
              <a:t>Title</a:t>
            </a:r>
          </a:p>
        </p:txBody>
      </p:sp>
      <p:sp>
        <p:nvSpPr>
          <p:cNvPr id="14" name="TextBox 13"/>
          <p:cNvSpPr txBox="1"/>
          <p:nvPr userDrawn="1"/>
        </p:nvSpPr>
        <p:spPr>
          <a:xfrm>
            <a:off x="467544" y="6309320"/>
            <a:ext cx="5400600" cy="677108"/>
          </a:xfrm>
          <a:prstGeom prst="rect">
            <a:avLst/>
          </a:prstGeom>
          <a:noFill/>
        </p:spPr>
        <p:txBody>
          <a:bodyPr wrap="square" rtlCol="0">
            <a:spAutoFit/>
          </a:bodyPr>
          <a:lstStyle/>
          <a:p>
            <a:r>
              <a:rPr lang="en-US" altLang="zh-CN" sz="2000" b="1" dirty="0" smtClean="0">
                <a:solidFill>
                  <a:schemeClr val="accent1">
                    <a:lumMod val="75000"/>
                  </a:schemeClr>
                </a:solidFill>
              </a:rPr>
              <a:t>Wonderware APAC Hot Issues Monthly Call</a:t>
            </a:r>
            <a:r>
              <a:rPr lang="zh-CN" altLang="en-US" sz="2000" dirty="0" smtClean="0">
                <a:solidFill>
                  <a:schemeClr val="accent1">
                    <a:lumMod val="75000"/>
                  </a:schemeClr>
                </a:solidFill>
              </a:rPr>
              <a:t> </a:t>
            </a:r>
            <a:endParaRPr lang="zh-CN" altLang="en-US" sz="2000" b="1" dirty="0" smtClean="0">
              <a:solidFill>
                <a:schemeClr val="accent1">
                  <a:lumMod val="75000"/>
                </a:schemeClr>
              </a:solidFill>
            </a:endParaRPr>
          </a:p>
          <a:p>
            <a:endParaRPr lang="zh-CN" altLang="en-US" dirty="0"/>
          </a:p>
        </p:txBody>
      </p:sp>
    </p:spTree>
    <p:extLst>
      <p:ext uri="{BB962C8B-B14F-4D97-AF65-F5344CB8AC3E}">
        <p14:creationId xmlns:p14="http://schemas.microsoft.com/office/powerpoint/2010/main" val="740968686"/>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5" r:id="rId3"/>
  </p:sldLayoutIdLst>
  <p:timing>
    <p:tnLst>
      <p:par>
        <p:cTn id="1" dur="indefinite" restart="never" nodeType="tmRoot"/>
      </p:par>
    </p:tnLst>
  </p:timing>
  <p:txStyles>
    <p:titleStyle>
      <a:lvl1pPr algn="l" rtl="0" fontAlgn="base">
        <a:spcBef>
          <a:spcPct val="0"/>
        </a:spcBef>
        <a:spcAft>
          <a:spcPct val="0"/>
        </a:spcAft>
        <a:defRPr sz="3600">
          <a:solidFill>
            <a:schemeClr val="accent1"/>
          </a:solidFill>
          <a:latin typeface="+mj-lt"/>
          <a:ea typeface="+mj-ea"/>
          <a:cs typeface="+mj-cs"/>
        </a:defRPr>
      </a:lvl1pPr>
      <a:lvl2pPr algn="l" rtl="0" fontAlgn="base">
        <a:spcBef>
          <a:spcPct val="0"/>
        </a:spcBef>
        <a:spcAft>
          <a:spcPct val="0"/>
        </a:spcAft>
        <a:defRPr sz="3600">
          <a:solidFill>
            <a:schemeClr val="accent1"/>
          </a:solidFill>
          <a:latin typeface="Arial" charset="0"/>
        </a:defRPr>
      </a:lvl2pPr>
      <a:lvl3pPr algn="l" rtl="0" fontAlgn="base">
        <a:spcBef>
          <a:spcPct val="0"/>
        </a:spcBef>
        <a:spcAft>
          <a:spcPct val="0"/>
        </a:spcAft>
        <a:defRPr sz="3600">
          <a:solidFill>
            <a:schemeClr val="accent1"/>
          </a:solidFill>
          <a:latin typeface="Arial" charset="0"/>
        </a:defRPr>
      </a:lvl3pPr>
      <a:lvl4pPr algn="l" rtl="0" fontAlgn="base">
        <a:spcBef>
          <a:spcPct val="0"/>
        </a:spcBef>
        <a:spcAft>
          <a:spcPct val="0"/>
        </a:spcAft>
        <a:defRPr sz="3600">
          <a:solidFill>
            <a:schemeClr val="accent1"/>
          </a:solidFill>
          <a:latin typeface="Arial" charset="0"/>
        </a:defRPr>
      </a:lvl4pPr>
      <a:lvl5pPr algn="l" rtl="0" fontAlgn="base">
        <a:spcBef>
          <a:spcPct val="0"/>
        </a:spcBef>
        <a:spcAft>
          <a:spcPct val="0"/>
        </a:spcAft>
        <a:defRPr sz="3600">
          <a:solidFill>
            <a:schemeClr val="accent1"/>
          </a:solidFill>
          <a:latin typeface="Arial" charset="0"/>
        </a:defRPr>
      </a:lvl5pPr>
      <a:lvl6pPr marL="457200" algn="l" rtl="0" fontAlgn="base">
        <a:spcBef>
          <a:spcPct val="0"/>
        </a:spcBef>
        <a:spcAft>
          <a:spcPct val="0"/>
        </a:spcAft>
        <a:defRPr sz="3600">
          <a:solidFill>
            <a:schemeClr val="accent1"/>
          </a:solidFill>
          <a:latin typeface="Arial" charset="0"/>
        </a:defRPr>
      </a:lvl6pPr>
      <a:lvl7pPr marL="914400" algn="l" rtl="0" fontAlgn="base">
        <a:spcBef>
          <a:spcPct val="0"/>
        </a:spcBef>
        <a:spcAft>
          <a:spcPct val="0"/>
        </a:spcAft>
        <a:defRPr sz="3600">
          <a:solidFill>
            <a:schemeClr val="accent1"/>
          </a:solidFill>
          <a:latin typeface="Arial" charset="0"/>
        </a:defRPr>
      </a:lvl7pPr>
      <a:lvl8pPr marL="1371600" algn="l" rtl="0" fontAlgn="base">
        <a:spcBef>
          <a:spcPct val="0"/>
        </a:spcBef>
        <a:spcAft>
          <a:spcPct val="0"/>
        </a:spcAft>
        <a:defRPr sz="3600">
          <a:solidFill>
            <a:schemeClr val="accent1"/>
          </a:solidFill>
          <a:latin typeface="Arial" charset="0"/>
        </a:defRPr>
      </a:lvl8pPr>
      <a:lvl9pPr marL="1828800" algn="l" rtl="0" fontAlgn="base">
        <a:spcBef>
          <a:spcPct val="0"/>
        </a:spcBef>
        <a:spcAft>
          <a:spcPct val="0"/>
        </a:spcAft>
        <a:defRPr sz="3600">
          <a:solidFill>
            <a:schemeClr val="accent1"/>
          </a:solidFill>
          <a:latin typeface="Arial" charset="0"/>
        </a:defRPr>
      </a:lvl9pPr>
    </p:titleStyle>
    <p:bodyStyle>
      <a:lvl1pPr marL="180975" indent="-180975" algn="l" rtl="0" fontAlgn="base">
        <a:spcBef>
          <a:spcPct val="20000"/>
        </a:spcBef>
        <a:spcAft>
          <a:spcPct val="0"/>
        </a:spcAft>
        <a:buClr>
          <a:schemeClr val="accent1"/>
        </a:buClr>
        <a:buFont typeface="Arial" charset="0"/>
        <a:buChar char="●"/>
        <a:defRPr sz="2000">
          <a:solidFill>
            <a:schemeClr val="accent1"/>
          </a:solidFill>
          <a:latin typeface="+mn-lt"/>
          <a:ea typeface="+mn-ea"/>
          <a:cs typeface="+mn-cs"/>
        </a:defRPr>
      </a:lvl1pPr>
      <a:lvl2pPr marL="541338" indent="-180975" algn="l" rtl="0" fontAlgn="base">
        <a:spcBef>
          <a:spcPct val="20000"/>
        </a:spcBef>
        <a:spcAft>
          <a:spcPct val="0"/>
        </a:spcAft>
        <a:buClr>
          <a:schemeClr val="bg2"/>
        </a:buClr>
        <a:buFont typeface="Arial" charset="0"/>
        <a:buChar char="●"/>
        <a:defRPr>
          <a:solidFill>
            <a:schemeClr val="bg2"/>
          </a:solidFill>
          <a:latin typeface="+mn-lt"/>
        </a:defRPr>
      </a:lvl2pPr>
      <a:lvl3pPr marL="901700" indent="-84138" algn="l" rtl="0" fontAlgn="base">
        <a:spcBef>
          <a:spcPct val="20000"/>
        </a:spcBef>
        <a:spcAft>
          <a:spcPct val="0"/>
        </a:spcAft>
        <a:buClr>
          <a:schemeClr val="bg2"/>
        </a:buClr>
        <a:buFont typeface="Arial" charset="0"/>
        <a:buChar char="●"/>
        <a:defRPr>
          <a:solidFill>
            <a:schemeClr val="bg2"/>
          </a:solidFill>
          <a:latin typeface="+mn-lt"/>
        </a:defRPr>
      </a:lvl3pPr>
      <a:lvl4pPr marL="1751013" indent="-228600" algn="l" rtl="0" fontAlgn="base">
        <a:spcBef>
          <a:spcPct val="20000"/>
        </a:spcBef>
        <a:spcAft>
          <a:spcPct val="0"/>
        </a:spcAft>
        <a:buChar char="–"/>
        <a:defRPr sz="2000">
          <a:solidFill>
            <a:schemeClr val="tx1"/>
          </a:solidFill>
          <a:latin typeface="+mn-lt"/>
        </a:defRPr>
      </a:lvl4pPr>
      <a:lvl5pPr marL="2159000" indent="-228600" algn="l" rtl="0" fontAlgn="base">
        <a:spcBef>
          <a:spcPct val="20000"/>
        </a:spcBef>
        <a:spcAft>
          <a:spcPct val="0"/>
        </a:spcAft>
        <a:buChar char="»"/>
        <a:defRPr sz="2000">
          <a:solidFill>
            <a:schemeClr val="tx1"/>
          </a:solidFill>
          <a:latin typeface="+mn-lt"/>
        </a:defRPr>
      </a:lvl5pPr>
      <a:lvl6pPr marL="2616200" indent="-228600" algn="l" rtl="0" fontAlgn="base">
        <a:spcBef>
          <a:spcPct val="20000"/>
        </a:spcBef>
        <a:spcAft>
          <a:spcPct val="0"/>
        </a:spcAft>
        <a:buChar char="»"/>
        <a:defRPr sz="2000">
          <a:solidFill>
            <a:schemeClr val="tx1"/>
          </a:solidFill>
          <a:latin typeface="+mn-lt"/>
        </a:defRPr>
      </a:lvl6pPr>
      <a:lvl7pPr marL="3073400" indent="-228600" algn="l" rtl="0" fontAlgn="base">
        <a:spcBef>
          <a:spcPct val="20000"/>
        </a:spcBef>
        <a:spcAft>
          <a:spcPct val="0"/>
        </a:spcAft>
        <a:buChar char="»"/>
        <a:defRPr sz="2000">
          <a:solidFill>
            <a:schemeClr val="tx1"/>
          </a:solidFill>
          <a:latin typeface="+mn-lt"/>
        </a:defRPr>
      </a:lvl7pPr>
      <a:lvl8pPr marL="3530600" indent="-228600" algn="l" rtl="0" fontAlgn="base">
        <a:spcBef>
          <a:spcPct val="20000"/>
        </a:spcBef>
        <a:spcAft>
          <a:spcPct val="0"/>
        </a:spcAft>
        <a:buChar char="»"/>
        <a:defRPr sz="2000">
          <a:solidFill>
            <a:schemeClr val="tx1"/>
          </a:solidFill>
          <a:latin typeface="+mn-lt"/>
        </a:defRPr>
      </a:lvl8pPr>
      <a:lvl9pPr marL="39878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mailto:Dara.du@schneider-electric.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6712"/>
            <a:ext cx="8915400"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smtClean="0">
                <a:ln>
                  <a:noFill/>
                </a:ln>
                <a:solidFill>
                  <a:sysClr val="windowText" lastClr="000000"/>
                </a:solidFill>
                <a:effectLst/>
                <a:uLnTx/>
                <a:uFillTx/>
              </a:rPr>
              <a:t>Wonderware</a:t>
            </a:r>
            <a:r>
              <a:rPr kumimoji="0" lang="en-US" altLang="zh-CN" sz="3200" b="1" i="0" u="none" strike="noStrike" kern="0" cap="none" spc="0" normalizeH="0" baseline="0" noProof="0" dirty="0" smtClean="0">
                <a:ln>
                  <a:noFill/>
                </a:ln>
                <a:solidFill>
                  <a:sysClr val="windowText" lastClr="000000"/>
                </a:solidFill>
                <a:effectLst/>
                <a:uLnTx/>
                <a:uFillTx/>
              </a:rPr>
              <a:t> APAC Hot Issues Monthly Call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32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smtClean="0">
                <a:ln>
                  <a:noFill/>
                </a:ln>
                <a:solidFill>
                  <a:sysClr val="windowText" lastClr="000000"/>
                </a:solidFill>
                <a:effectLst/>
                <a:uLnTx/>
                <a:uFillTx/>
              </a:rPr>
              <a:t>                                 </a:t>
            </a:r>
            <a:r>
              <a:rPr kumimoji="0" lang="en-US" altLang="zh-CN" sz="2800" b="1" i="0" u="none" strike="noStrike" kern="0" cap="none" spc="0" normalizeH="0" baseline="0" noProof="0" dirty="0" smtClean="0">
                <a:ln>
                  <a:noFill/>
                </a:ln>
                <a:solidFill>
                  <a:sysClr val="windowText" lastClr="000000"/>
                </a:solidFill>
                <a:effectLst/>
                <a:uLnTx/>
                <a:uFillTx/>
              </a:rPr>
              <a:t>By </a:t>
            </a:r>
            <a:r>
              <a:rPr kumimoji="0" lang="en-US" altLang="zh-CN" sz="2800" b="1" i="0" u="none" strike="noStrike" kern="0" cap="none" spc="0" normalizeH="0" baseline="0" noProof="0" dirty="0" err="1" smtClean="0">
                <a:ln>
                  <a:noFill/>
                </a:ln>
                <a:solidFill>
                  <a:sysClr val="windowText" lastClr="000000"/>
                </a:solidFill>
                <a:effectLst/>
                <a:uLnTx/>
                <a:uFillTx/>
              </a:rPr>
              <a:t>Wonderware</a:t>
            </a:r>
            <a:r>
              <a:rPr kumimoji="0" lang="en-US" altLang="zh-CN" sz="2800" b="1" i="0" u="none" strike="noStrike" kern="0" cap="none" spc="0" normalizeH="0" baseline="0" noProof="0" dirty="0" smtClean="0">
                <a:ln>
                  <a:noFill/>
                </a:ln>
                <a:solidFill>
                  <a:sysClr val="windowText" lastClr="000000"/>
                </a:solidFill>
                <a:effectLst/>
                <a:uLnTx/>
                <a:uFillTx/>
              </a:rPr>
              <a:t> APAC Team </a:t>
            </a:r>
            <a:endParaRPr kumimoji="0" lang="zh-CN" altLang="en-US" sz="2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337820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89831"/>
            <a:ext cx="8280400" cy="1150937"/>
          </a:xfrm>
        </p:spPr>
        <p:txBody>
          <a:bodyPr/>
          <a:lstStyle/>
          <a:p>
            <a:r>
              <a:rPr lang="en-US" altLang="zh-CN" sz="1800" b="1" dirty="0" smtClean="0"/>
              <a:t>Tech Note 1033</a:t>
            </a:r>
            <a:r>
              <a:rPr lang="en-US" altLang="zh-CN" sz="1800" dirty="0" smtClean="0"/>
              <a:t/>
            </a:r>
            <a:br>
              <a:rPr lang="en-US" altLang="zh-CN" sz="1800" dirty="0" smtClean="0"/>
            </a:br>
            <a:r>
              <a:rPr lang="en-US" altLang="zh-CN" sz="1800" dirty="0" smtClean="0"/>
              <a:t>Using the Border Animation Feature in System Platform 2014 for </a:t>
            </a:r>
            <a:r>
              <a:rPr lang="en-US" altLang="zh-CN" sz="1800" dirty="0" err="1" smtClean="0"/>
              <a:t>InTouch</a:t>
            </a:r>
            <a:r>
              <a:rPr lang="en-US" altLang="zh-CN" sz="1800" dirty="0" smtClean="0"/>
              <a:t> Alarms</a:t>
            </a:r>
            <a:r>
              <a:rPr lang="en-US" altLang="zh-CN" dirty="0" smtClean="0"/>
              <a:t/>
            </a:r>
            <a:br>
              <a:rPr lang="en-US" altLang="zh-CN" dirty="0" smtClean="0"/>
            </a:br>
            <a:endParaRPr lang="zh-CN" altLang="en-US" dirty="0"/>
          </a:p>
        </p:txBody>
      </p:sp>
      <p:sp>
        <p:nvSpPr>
          <p:cNvPr id="3" name="Content Placeholder 2"/>
          <p:cNvSpPr>
            <a:spLocks noGrp="1"/>
          </p:cNvSpPr>
          <p:nvPr>
            <p:ph idx="1"/>
          </p:nvPr>
        </p:nvSpPr>
        <p:spPr/>
        <p:txBody>
          <a:bodyPr/>
          <a:lstStyle/>
          <a:p>
            <a:endParaRPr lang="zh-CN" altLang="en-US"/>
          </a:p>
        </p:txBody>
      </p:sp>
      <p:pic>
        <p:nvPicPr>
          <p:cNvPr id="7" name="图片 6" descr="https://wdnresource.wonderware.com/support/kbcd/html/1/t00287105.png"/>
          <p:cNvPicPr/>
          <p:nvPr/>
        </p:nvPicPr>
        <p:blipFill>
          <a:blip r:embed="rId2" cstate="print"/>
          <a:srcRect/>
          <a:stretch>
            <a:fillRect/>
          </a:stretch>
        </p:blipFill>
        <p:spPr bwMode="auto">
          <a:xfrm>
            <a:off x="611560" y="2060848"/>
            <a:ext cx="2324100" cy="2219325"/>
          </a:xfrm>
          <a:prstGeom prst="rect">
            <a:avLst/>
          </a:prstGeom>
          <a:noFill/>
          <a:ln w="9525">
            <a:noFill/>
            <a:miter lim="800000"/>
            <a:headEnd/>
            <a:tailEnd/>
          </a:ln>
        </p:spPr>
      </p:pic>
      <p:pic>
        <p:nvPicPr>
          <p:cNvPr id="8" name="图片 7" descr="https://wdnresource.wonderware.com/support/kbcd/html/1/t00287106.png"/>
          <p:cNvPicPr/>
          <p:nvPr/>
        </p:nvPicPr>
        <p:blipFill>
          <a:blip r:embed="rId3" cstate="print"/>
          <a:srcRect/>
          <a:stretch>
            <a:fillRect/>
          </a:stretch>
        </p:blipFill>
        <p:spPr bwMode="auto">
          <a:xfrm>
            <a:off x="3707904" y="1916832"/>
            <a:ext cx="4314825" cy="3867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89831"/>
            <a:ext cx="8280400" cy="1150937"/>
          </a:xfrm>
        </p:spPr>
        <p:txBody>
          <a:bodyPr/>
          <a:lstStyle/>
          <a:p>
            <a:r>
              <a:rPr lang="en-US" altLang="zh-CN" sz="1800" b="1" dirty="0" smtClean="0"/>
              <a:t>Tech Note 1033</a:t>
            </a:r>
            <a:r>
              <a:rPr lang="en-US" altLang="zh-CN" sz="1800" dirty="0" smtClean="0"/>
              <a:t/>
            </a:r>
            <a:br>
              <a:rPr lang="en-US" altLang="zh-CN" sz="1800" dirty="0" smtClean="0"/>
            </a:br>
            <a:r>
              <a:rPr lang="en-US" altLang="zh-CN" sz="1800" dirty="0" smtClean="0"/>
              <a:t>Using the Border Animation Feature in System Platform 2014 for </a:t>
            </a:r>
            <a:r>
              <a:rPr lang="en-US" altLang="zh-CN" sz="1800" dirty="0" err="1" smtClean="0"/>
              <a:t>InTouch</a:t>
            </a:r>
            <a:r>
              <a:rPr lang="en-US" altLang="zh-CN" sz="1800" dirty="0" smtClean="0"/>
              <a:t> Alarms</a:t>
            </a:r>
            <a:r>
              <a:rPr lang="en-US" altLang="zh-CN" dirty="0" smtClean="0"/>
              <a:t/>
            </a:r>
            <a:br>
              <a:rPr lang="en-US" altLang="zh-CN" dirty="0" smtClean="0"/>
            </a:br>
            <a:endParaRPr lang="zh-CN" altLang="en-US" dirty="0"/>
          </a:p>
        </p:txBody>
      </p:sp>
      <p:sp>
        <p:nvSpPr>
          <p:cNvPr id="3" name="Content Placeholder 2"/>
          <p:cNvSpPr>
            <a:spLocks noGrp="1"/>
          </p:cNvSpPr>
          <p:nvPr>
            <p:ph idx="1"/>
          </p:nvPr>
        </p:nvSpPr>
        <p:spPr/>
        <p:txBody>
          <a:bodyPr/>
          <a:lstStyle/>
          <a:p>
            <a:endParaRPr lang="zh-CN" altLang="en-US"/>
          </a:p>
        </p:txBody>
      </p:sp>
      <p:pic>
        <p:nvPicPr>
          <p:cNvPr id="9" name="图片 8" descr="https://wdnresource.wonderware.com/support/kbcd/html/1/t00287107.png"/>
          <p:cNvPicPr/>
          <p:nvPr/>
        </p:nvPicPr>
        <p:blipFill>
          <a:blip r:embed="rId2" cstate="print"/>
          <a:srcRect/>
          <a:stretch>
            <a:fillRect/>
          </a:stretch>
        </p:blipFill>
        <p:spPr bwMode="auto">
          <a:xfrm>
            <a:off x="395536" y="1484784"/>
            <a:ext cx="7400925" cy="4276725"/>
          </a:xfrm>
          <a:prstGeom prst="rect">
            <a:avLst/>
          </a:prstGeom>
          <a:noFill/>
          <a:ln w="9525">
            <a:noFill/>
            <a:miter lim="800000"/>
            <a:headEnd/>
            <a:tailEnd/>
          </a:ln>
        </p:spPr>
      </p:pic>
      <p:pic>
        <p:nvPicPr>
          <p:cNvPr id="10" name="图片 9" descr="https://wdnresource.wonderware.com/support/kbcd/html/1/t00287108.png"/>
          <p:cNvPicPr/>
          <p:nvPr/>
        </p:nvPicPr>
        <p:blipFill>
          <a:blip r:embed="rId3" cstate="print"/>
          <a:srcRect/>
          <a:stretch>
            <a:fillRect/>
          </a:stretch>
        </p:blipFill>
        <p:spPr bwMode="auto">
          <a:xfrm>
            <a:off x="1133475" y="1340768"/>
            <a:ext cx="8010525" cy="2095500"/>
          </a:xfrm>
          <a:prstGeom prst="rect">
            <a:avLst/>
          </a:prstGeom>
          <a:noFill/>
          <a:ln w="9525">
            <a:noFill/>
            <a:miter lim="800000"/>
            <a:headEnd/>
            <a:tailEnd/>
          </a:ln>
        </p:spPr>
      </p:pic>
      <p:pic>
        <p:nvPicPr>
          <p:cNvPr id="11" name="图片 10" descr="https://wdnresource.wonderware.com/support/kbcd/html/1/t00287109.png"/>
          <p:cNvPicPr/>
          <p:nvPr/>
        </p:nvPicPr>
        <p:blipFill>
          <a:blip r:embed="rId4" cstate="print"/>
          <a:srcRect/>
          <a:stretch>
            <a:fillRect/>
          </a:stretch>
        </p:blipFill>
        <p:spPr bwMode="auto">
          <a:xfrm>
            <a:off x="1331640" y="3573016"/>
            <a:ext cx="8020050" cy="2847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89831"/>
            <a:ext cx="8280400" cy="1150937"/>
          </a:xfrm>
        </p:spPr>
        <p:txBody>
          <a:bodyPr/>
          <a:lstStyle/>
          <a:p>
            <a:r>
              <a:rPr lang="en-US" altLang="zh-CN" sz="1800" b="1" dirty="0" smtClean="0"/>
              <a:t>Tech Note 1033</a:t>
            </a:r>
            <a:r>
              <a:rPr lang="en-US" altLang="zh-CN" sz="1800" dirty="0" smtClean="0"/>
              <a:t/>
            </a:r>
            <a:br>
              <a:rPr lang="en-US" altLang="zh-CN" sz="1800" dirty="0" smtClean="0"/>
            </a:br>
            <a:r>
              <a:rPr lang="en-US" altLang="zh-CN" sz="1800" dirty="0" smtClean="0"/>
              <a:t>Using the Border Animation Feature in System Platform 2014 for </a:t>
            </a:r>
            <a:r>
              <a:rPr lang="en-US" altLang="zh-CN" sz="1800" dirty="0" err="1" smtClean="0"/>
              <a:t>InTouch</a:t>
            </a:r>
            <a:r>
              <a:rPr lang="en-US" altLang="zh-CN" sz="1800" dirty="0" smtClean="0"/>
              <a:t> Alarms</a:t>
            </a:r>
            <a:r>
              <a:rPr lang="en-US" altLang="zh-CN" dirty="0" smtClean="0"/>
              <a:t/>
            </a:r>
            <a:br>
              <a:rPr lang="en-US" altLang="zh-CN" dirty="0" smtClean="0"/>
            </a:br>
            <a:endParaRPr lang="zh-CN" altLang="en-US" dirty="0"/>
          </a:p>
        </p:txBody>
      </p:sp>
      <p:sp>
        <p:nvSpPr>
          <p:cNvPr id="3" name="Content Placeholder 2"/>
          <p:cNvSpPr>
            <a:spLocks noGrp="1"/>
          </p:cNvSpPr>
          <p:nvPr>
            <p:ph idx="1"/>
          </p:nvPr>
        </p:nvSpPr>
        <p:spPr/>
        <p:txBody>
          <a:bodyPr/>
          <a:lstStyle/>
          <a:p>
            <a:endParaRPr lang="zh-CN" altLang="en-US"/>
          </a:p>
        </p:txBody>
      </p:sp>
      <p:pic>
        <p:nvPicPr>
          <p:cNvPr id="6" name="图片 5" descr="https://wdnresource.wonderware.com/support/kbcd/html/1/t00287110.png"/>
          <p:cNvPicPr/>
          <p:nvPr/>
        </p:nvPicPr>
        <p:blipFill>
          <a:blip r:embed="rId2" cstate="print"/>
          <a:srcRect/>
          <a:stretch>
            <a:fillRect/>
          </a:stretch>
        </p:blipFill>
        <p:spPr bwMode="auto">
          <a:xfrm>
            <a:off x="395536" y="1556792"/>
            <a:ext cx="8010525" cy="288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3528" y="2708920"/>
            <a:ext cx="5400600" cy="1631216"/>
          </a:xfrm>
          <a:prstGeom prst="rect">
            <a:avLst/>
          </a:prstGeom>
          <a:noFill/>
        </p:spPr>
        <p:txBody>
          <a:bodyPr wrap="square" rtlCol="0">
            <a:spAutoFit/>
          </a:bodyPr>
          <a:lstStyle/>
          <a:p>
            <a:r>
              <a:rPr lang="en-US" altLang="zh-CN" sz="2000" dirty="0" smtClean="0"/>
              <a:t>Presenter: Sarah Mao</a:t>
            </a:r>
            <a:endParaRPr lang="zh-CN" altLang="en-US" sz="2000" dirty="0" smtClean="0"/>
          </a:p>
          <a:p>
            <a:endParaRPr lang="en-US" altLang="zh-CN" sz="2000" dirty="0" smtClean="0"/>
          </a:p>
          <a:p>
            <a:r>
              <a:rPr lang="en-US" altLang="zh-CN" sz="2000" dirty="0" smtClean="0"/>
              <a:t>Title: Customer support engineer</a:t>
            </a:r>
          </a:p>
          <a:p>
            <a:endParaRPr lang="en-US" altLang="zh-CN" sz="2000" dirty="0" smtClean="0"/>
          </a:p>
          <a:p>
            <a:r>
              <a:rPr lang="en-US" altLang="zh-CN" sz="2000" dirty="0" smtClean="0"/>
              <a:t>Email ID: sarah.mao@schneider-electric.com  </a:t>
            </a:r>
          </a:p>
        </p:txBody>
      </p:sp>
      <p:pic>
        <p:nvPicPr>
          <p:cNvPr id="12" name="Picture 11" descr="C:\Users\Phil Couling\Desktop\desktop icons\inv_desktop_0010_WW-InTou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0"/>
            <a:ext cx="1676400" cy="13716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3" name="Group 6"/>
          <p:cNvGrpSpPr/>
          <p:nvPr/>
        </p:nvGrpSpPr>
        <p:grpSpPr>
          <a:xfrm>
            <a:off x="2362200" y="381000"/>
            <a:ext cx="5943601" cy="678960"/>
            <a:chOff x="316230" y="83739"/>
            <a:chExt cx="4427220" cy="678960"/>
          </a:xfrm>
          <a:scene3d>
            <a:camera prst="orthographicFront"/>
            <a:lightRig rig="threePt" dir="t">
              <a:rot lat="0" lon="0" rev="7500000"/>
            </a:lightRig>
          </a:scene3d>
        </p:grpSpPr>
        <p:sp>
          <p:nvSpPr>
            <p:cNvPr id="14" name="Rounded Rectangle 13"/>
            <p:cNvSpPr/>
            <p:nvPr/>
          </p:nvSpPr>
          <p:spPr>
            <a:xfrm>
              <a:off x="316230" y="83739"/>
              <a:ext cx="4427220" cy="678960"/>
            </a:xfrm>
            <a:prstGeom prst="roundRect">
              <a:avLst/>
            </a:prstGeom>
            <a:solidFill>
              <a:srgbClr val="C3D603"/>
            </a:solid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Rounded Rectangle 4"/>
            <p:cNvSpPr/>
            <p:nvPr/>
          </p:nvSpPr>
          <p:spPr>
            <a:xfrm>
              <a:off x="349374" y="116883"/>
              <a:ext cx="4360932" cy="6126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7338" tIns="0" rIns="167338" bIns="0" numCol="1" spcCol="1270" anchor="ctr" anchorCtr="0">
              <a:noAutofit/>
            </a:bodyPr>
            <a:lstStyle/>
            <a:p>
              <a:endParaRPr lang="en-US" altLang="zh-CN" sz="2400" dirty="0" smtClean="0">
                <a:solidFill>
                  <a:schemeClr val="tx1"/>
                </a:solidFill>
              </a:endParaRPr>
            </a:p>
            <a:p>
              <a:r>
                <a:rPr lang="en-US" altLang="zh-CN" sz="2400" dirty="0" smtClean="0">
                  <a:solidFill>
                    <a:schemeClr val="tx1"/>
                  </a:solidFill>
                </a:rPr>
                <a:t>Part three: </a:t>
              </a:r>
              <a:r>
                <a:rPr lang="en-US" altLang="zh-CN" sz="2400" dirty="0" smtClean="0"/>
                <a:t>Hot Fix Update</a:t>
              </a:r>
              <a:endParaRPr lang="zh-CN" altLang="en-US" sz="2400" dirty="0" smtClean="0"/>
            </a:p>
            <a:p>
              <a:pPr lvl="0"/>
              <a:endParaRPr lang="zh-CN" altLang="en-US" sz="2400" dirty="0">
                <a:solidFill>
                  <a:schemeClr val="tx1"/>
                </a:solidFill>
              </a:endParaRPr>
            </a:p>
          </p:txBody>
        </p:sp>
      </p:grpSp>
      <p:pic>
        <p:nvPicPr>
          <p:cNvPr id="7" name="Picture 6"/>
          <p:cNvPicPr>
            <a:picLocks noChangeAspect="1" noChangeArrowheads="1"/>
          </p:cNvPicPr>
          <p:nvPr/>
        </p:nvPicPr>
        <p:blipFill>
          <a:blip r:embed="rId4" cstate="print"/>
          <a:srcRect/>
          <a:stretch>
            <a:fillRect/>
          </a:stretch>
        </p:blipFill>
        <p:spPr bwMode="auto">
          <a:xfrm>
            <a:off x="6156176" y="1412775"/>
            <a:ext cx="2592288" cy="41044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76200" y="457200"/>
            <a:ext cx="8143932" cy="1857388"/>
          </a:xfrm>
        </p:spPr>
        <p:txBody>
          <a:bodyPr>
            <a:normAutofit fontScale="25000" lnSpcReduction="20000"/>
          </a:bodyPr>
          <a:lstStyle/>
          <a:p>
            <a:pPr lvl="1">
              <a:lnSpc>
                <a:spcPct val="100000"/>
              </a:lnSpc>
              <a:spcBef>
                <a:spcPts val="600"/>
              </a:spcBef>
              <a:spcAft>
                <a:spcPts val="600"/>
              </a:spcAft>
            </a:pPr>
            <a:r>
              <a:rPr lang="en-US" altLang="en-US" sz="12800" b="1" dirty="0" err="1" smtClean="0">
                <a:ea typeface="ヒラギノ角ゴ Pro W3"/>
              </a:rPr>
              <a:t>HotFix</a:t>
            </a:r>
            <a:r>
              <a:rPr lang="en-US" altLang="en-US" sz="12800" b="1" dirty="0" smtClean="0">
                <a:ea typeface="ヒラギノ角ゴ Pro W3"/>
              </a:rPr>
              <a:t> released in May 2014 </a:t>
            </a:r>
          </a:p>
          <a:p>
            <a:pPr lvl="2">
              <a:lnSpc>
                <a:spcPct val="100000"/>
              </a:lnSpc>
              <a:spcBef>
                <a:spcPts val="0"/>
              </a:spcBef>
              <a:spcAft>
                <a:spcPts val="600"/>
              </a:spcAft>
              <a:buNone/>
            </a:pPr>
            <a:endParaRPr lang="en-US" altLang="zh-CN" sz="5600" dirty="0" smtClean="0">
              <a:ea typeface="ヒラギノ角ゴ Pro W3"/>
            </a:endParaRPr>
          </a:p>
          <a:p>
            <a:pPr lvl="2">
              <a:spcBef>
                <a:spcPts val="0"/>
              </a:spcBef>
              <a:spcAft>
                <a:spcPts val="600"/>
              </a:spcAft>
            </a:pPr>
            <a:r>
              <a:rPr lang="en-US" altLang="en-US" sz="7200" dirty="0">
                <a:ea typeface="ヒラギノ角ゴ Pro W3"/>
              </a:rPr>
              <a:t>Totally 73</a:t>
            </a:r>
          </a:p>
          <a:p>
            <a:pPr lvl="2">
              <a:lnSpc>
                <a:spcPct val="100000"/>
              </a:lnSpc>
              <a:spcBef>
                <a:spcPts val="0"/>
              </a:spcBef>
              <a:spcAft>
                <a:spcPts val="600"/>
              </a:spcAft>
            </a:pPr>
            <a:r>
              <a:rPr lang="en-US" altLang="en-US" sz="7200" dirty="0" smtClean="0">
                <a:ea typeface="ヒラギノ角ゴ Pro W3"/>
              </a:rPr>
              <a:t>Detailed  in  “</a:t>
            </a:r>
            <a:r>
              <a:rPr lang="en-US" altLang="en-US" sz="7200" dirty="0" err="1" smtClean="0">
                <a:ea typeface="ヒラギノ角ゴ Pro W3"/>
              </a:rPr>
              <a:t>HotFix_Released</a:t>
            </a:r>
            <a:r>
              <a:rPr lang="en-US" altLang="en-US" sz="7200" dirty="0">
                <a:ea typeface="ヒラギノ角ゴ Pro W3"/>
              </a:rPr>
              <a:t> </a:t>
            </a:r>
            <a:r>
              <a:rPr lang="en-US" altLang="en-US" sz="7200" dirty="0" smtClean="0">
                <a:ea typeface="ヒラギノ角ゴ Pro W3"/>
              </a:rPr>
              <a:t>from week 19~ week 25”</a:t>
            </a:r>
          </a:p>
          <a:p>
            <a:pPr lvl="2">
              <a:lnSpc>
                <a:spcPct val="100000"/>
              </a:lnSpc>
              <a:spcBef>
                <a:spcPts val="0"/>
              </a:spcBef>
              <a:spcAft>
                <a:spcPts val="600"/>
              </a:spcAft>
            </a:pPr>
            <a:endParaRPr lang="en-US" altLang="en-US" sz="1800" b="1" dirty="0" smtClean="0">
              <a:ea typeface="ヒラギノ角ゴ Pro W3"/>
            </a:endParaRPr>
          </a:p>
          <a:p>
            <a:pPr lvl="2">
              <a:lnSpc>
                <a:spcPct val="100000"/>
              </a:lnSpc>
              <a:spcBef>
                <a:spcPts val="0"/>
              </a:spcBef>
              <a:spcAft>
                <a:spcPts val="600"/>
              </a:spcAft>
            </a:pPr>
            <a:endParaRPr lang="en-US" altLang="zh-CN" sz="1800" dirty="0" smtClean="0">
              <a:ea typeface="ヒラギノ角ゴ Pro W3"/>
            </a:endParaRPr>
          </a:p>
          <a:p>
            <a:pPr lvl="2">
              <a:lnSpc>
                <a:spcPct val="100000"/>
              </a:lnSpc>
              <a:spcBef>
                <a:spcPts val="0"/>
              </a:spcBef>
              <a:spcAft>
                <a:spcPts val="600"/>
              </a:spcAft>
            </a:pPr>
            <a:endParaRPr lang="en-US" altLang="zh-CN" sz="1800" dirty="0" smtClean="0">
              <a:ea typeface="ヒラギノ角ゴ Pro W3"/>
            </a:endParaRPr>
          </a:p>
          <a:p>
            <a:pPr lvl="2">
              <a:lnSpc>
                <a:spcPct val="100000"/>
              </a:lnSpc>
              <a:spcBef>
                <a:spcPts val="0"/>
              </a:spcBef>
              <a:spcAft>
                <a:spcPts val="600"/>
              </a:spcAft>
            </a:pPr>
            <a:endParaRPr lang="en-US" altLang="zh-CN" sz="1800" dirty="0" smtClean="0">
              <a:ea typeface="ヒラギノ角ゴ Pro W3"/>
            </a:endParaRPr>
          </a:p>
          <a:p>
            <a:pPr lvl="2">
              <a:lnSpc>
                <a:spcPct val="100000"/>
              </a:lnSpc>
              <a:spcBef>
                <a:spcPts val="0"/>
              </a:spcBef>
              <a:spcAft>
                <a:spcPts val="600"/>
              </a:spcAft>
            </a:pPr>
            <a:endParaRPr lang="en-US" altLang="zh-CN" sz="1800" dirty="0" smtClean="0">
              <a:ea typeface="ヒラギノ角ゴ Pro W3"/>
            </a:endParaRPr>
          </a:p>
          <a:p>
            <a:pPr lvl="2">
              <a:lnSpc>
                <a:spcPct val="100000"/>
              </a:lnSpc>
              <a:spcBef>
                <a:spcPts val="0"/>
              </a:spcBef>
              <a:spcAft>
                <a:spcPts val="600"/>
              </a:spcAft>
            </a:pPr>
            <a:endParaRPr lang="en-US" altLang="zh-CN" sz="1800" dirty="0" smtClean="0">
              <a:ea typeface="ヒラギノ角ゴ Pro W3"/>
            </a:endParaRPr>
          </a:p>
          <a:p>
            <a:pPr lvl="2">
              <a:lnSpc>
                <a:spcPct val="100000"/>
              </a:lnSpc>
              <a:spcBef>
                <a:spcPts val="0"/>
              </a:spcBef>
              <a:spcAft>
                <a:spcPts val="600"/>
              </a:spcAft>
            </a:pPr>
            <a:endParaRPr lang="en-US" altLang="zh-CN" sz="1800" dirty="0" smtClean="0">
              <a:ea typeface="ヒラギノ角ゴ Pro W3"/>
            </a:endParaRPr>
          </a:p>
          <a:p>
            <a:pPr lvl="2">
              <a:lnSpc>
                <a:spcPct val="100000"/>
              </a:lnSpc>
              <a:spcBef>
                <a:spcPts val="0"/>
              </a:spcBef>
              <a:spcAft>
                <a:spcPts val="600"/>
              </a:spcAft>
            </a:pPr>
            <a:endParaRPr lang="en-US" altLang="zh-CN" sz="1800" dirty="0" smtClean="0">
              <a:ea typeface="ヒラギノ角ゴ Pro W3"/>
            </a:endParaRPr>
          </a:p>
          <a:p>
            <a:pPr lvl="2">
              <a:lnSpc>
                <a:spcPct val="100000"/>
              </a:lnSpc>
              <a:spcBef>
                <a:spcPts val="0"/>
              </a:spcBef>
              <a:spcAft>
                <a:spcPts val="600"/>
              </a:spcAft>
            </a:pPr>
            <a:endParaRPr lang="en-US" altLang="zh-CN" sz="1800" dirty="0" smtClean="0">
              <a:ea typeface="ヒラギノ角ゴ Pro W3"/>
            </a:endParaRPr>
          </a:p>
          <a:p>
            <a:pPr lvl="2">
              <a:lnSpc>
                <a:spcPct val="100000"/>
              </a:lnSpc>
              <a:spcBef>
                <a:spcPts val="0"/>
              </a:spcBef>
              <a:spcAft>
                <a:spcPts val="600"/>
              </a:spcAft>
              <a:buNone/>
            </a:pPr>
            <a:r>
              <a:rPr lang="en-US" altLang="zh-CN" sz="2000" dirty="0" smtClean="0">
                <a:solidFill>
                  <a:schemeClr val="tx1"/>
                </a:solidFill>
                <a:ea typeface="ヒラギノ角ゴ Pro W3"/>
              </a:rPr>
              <a:t>  </a:t>
            </a:r>
          </a:p>
          <a:p>
            <a:pPr lvl="2">
              <a:lnSpc>
                <a:spcPct val="100000"/>
              </a:lnSpc>
              <a:spcBef>
                <a:spcPts val="0"/>
              </a:spcBef>
              <a:spcAft>
                <a:spcPts val="600"/>
              </a:spcAft>
              <a:buNone/>
            </a:pPr>
            <a:endParaRPr lang="en-US" altLang="zh-CN" sz="2400" dirty="0" smtClean="0">
              <a:solidFill>
                <a:schemeClr val="tx1"/>
              </a:solidFill>
              <a:ea typeface="ヒラギノ角ゴ Pro W3"/>
            </a:endParaRPr>
          </a:p>
          <a:p>
            <a:pPr lvl="2">
              <a:lnSpc>
                <a:spcPct val="100000"/>
              </a:lnSpc>
              <a:spcBef>
                <a:spcPts val="0"/>
              </a:spcBef>
              <a:spcAft>
                <a:spcPts val="600"/>
              </a:spcAft>
            </a:pPr>
            <a:endParaRPr lang="en-US" sz="2000" b="1" dirty="0" smtClean="0">
              <a:ea typeface="ヒラギノ角ゴ Pro W3"/>
            </a:endParaRPr>
          </a:p>
          <a:p>
            <a:pPr lvl="1">
              <a:lnSpc>
                <a:spcPct val="100000"/>
              </a:lnSpc>
              <a:spcBef>
                <a:spcPts val="600"/>
              </a:spcBef>
              <a:spcAft>
                <a:spcPts val="600"/>
              </a:spcAft>
              <a:buNone/>
            </a:pPr>
            <a:endParaRPr lang="en-US" sz="2000" dirty="0" smtClean="0">
              <a:ea typeface="ヒラギノ角ゴ Pro W3"/>
            </a:endParaRPr>
          </a:p>
          <a:p>
            <a:pPr lvl="1">
              <a:lnSpc>
                <a:spcPct val="100000"/>
              </a:lnSpc>
              <a:spcBef>
                <a:spcPts val="600"/>
              </a:spcBef>
              <a:spcAft>
                <a:spcPts val="600"/>
              </a:spcAft>
            </a:pPr>
            <a:endParaRPr lang="en-US" sz="1800" dirty="0" smtClean="0">
              <a:ea typeface="ヒラギノ角ゴ Pro W3"/>
            </a:endParaRPr>
          </a:p>
          <a:p>
            <a:pPr lvl="1">
              <a:lnSpc>
                <a:spcPct val="100000"/>
              </a:lnSpc>
              <a:spcBef>
                <a:spcPts val="600"/>
              </a:spcBef>
              <a:spcAft>
                <a:spcPts val="600"/>
              </a:spcAft>
            </a:pPr>
            <a:endParaRPr lang="en-US" sz="2000" dirty="0" smtClean="0">
              <a:ea typeface="ヒラギノ角ゴ Pro W3"/>
            </a:endParaRPr>
          </a:p>
          <a:p>
            <a:pPr lvl="1">
              <a:lnSpc>
                <a:spcPct val="100000"/>
              </a:lnSpc>
              <a:spcBef>
                <a:spcPts val="600"/>
              </a:spcBef>
              <a:spcAft>
                <a:spcPts val="1200"/>
              </a:spcAft>
              <a:buNone/>
            </a:pPr>
            <a:endParaRPr lang="en-US" sz="2000" dirty="0" smtClean="0">
              <a:ea typeface="ヒラギノ角ゴ Pro W3"/>
            </a:endParaRPr>
          </a:p>
          <a:p>
            <a:pPr lvl="2">
              <a:lnSpc>
                <a:spcPct val="100000"/>
              </a:lnSpc>
              <a:spcBef>
                <a:spcPts val="600"/>
              </a:spcBef>
              <a:spcAft>
                <a:spcPts val="1200"/>
              </a:spcAft>
              <a:buNone/>
            </a:pPr>
            <a:endParaRPr lang="en-US" sz="800" dirty="0" smtClean="0">
              <a:ea typeface="ヒラギノ角ゴ Pro W3"/>
            </a:endParaRPr>
          </a:p>
          <a:p>
            <a:pPr>
              <a:buNone/>
            </a:pPr>
            <a:endParaRPr lang="en-US" dirty="0" smtClean="0">
              <a:ea typeface="ヒラギノ角ゴ Pro W3"/>
            </a:endParaRPr>
          </a:p>
        </p:txBody>
      </p:sp>
      <p:graphicFrame>
        <p:nvGraphicFramePr>
          <p:cNvPr id="14" name="Chart 13"/>
          <p:cNvGraphicFramePr/>
          <p:nvPr>
            <p:extLst>
              <p:ext uri="{D42A27DB-BD31-4B8C-83A1-F6EECF244321}">
                <p14:modId xmlns:p14="http://schemas.microsoft.com/office/powerpoint/2010/main" val="791551198"/>
              </p:ext>
            </p:extLst>
          </p:nvPr>
        </p:nvGraphicFramePr>
        <p:xfrm>
          <a:off x="304800" y="1828800"/>
          <a:ext cx="5943600" cy="441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p:cNvGraphicFramePr>
            <a:graphicFrameLocks/>
          </p:cNvGraphicFramePr>
          <p:nvPr>
            <p:extLst>
              <p:ext uri="{D42A27DB-BD31-4B8C-83A1-F6EECF244321}">
                <p14:modId xmlns:p14="http://schemas.microsoft.com/office/powerpoint/2010/main" val="2783914334"/>
              </p:ext>
            </p:extLst>
          </p:nvPr>
        </p:nvGraphicFramePr>
        <p:xfrm>
          <a:off x="1215308" y="2064259"/>
          <a:ext cx="7041034" cy="41428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2464119006"/>
              </p:ext>
            </p:extLst>
          </p:nvPr>
        </p:nvGraphicFramePr>
        <p:xfrm>
          <a:off x="7164288" y="1484784"/>
          <a:ext cx="1612652" cy="2179320"/>
        </p:xfrm>
        <a:graphic>
          <a:graphicData uri="http://schemas.openxmlformats.org/drawingml/2006/table">
            <a:tbl>
              <a:tblPr>
                <a:tableStyleId>{5C22544A-7EE6-4342-B048-85BDC9FD1C3A}</a:tableStyleId>
              </a:tblPr>
              <a:tblGrid>
                <a:gridCol w="1432635"/>
                <a:gridCol w="180017"/>
              </a:tblGrid>
              <a:tr h="171450">
                <a:tc>
                  <a:txBody>
                    <a:bodyPr/>
                    <a:lstStyle/>
                    <a:p>
                      <a:pPr algn="l" fontAlgn="ctr"/>
                      <a:r>
                        <a:rPr lang="en-US" sz="900" u="none" strike="noStrike" dirty="0">
                          <a:effectLst/>
                        </a:rPr>
                        <a:t>WW MES</a:t>
                      </a:r>
                      <a:endParaRPr lang="en-US" sz="900" b="0" i="0" u="none" strike="noStrike" dirty="0">
                        <a:solidFill>
                          <a:srgbClr val="000000"/>
                        </a:solidFill>
                        <a:effectLst/>
                        <a:latin typeface="宋体"/>
                      </a:endParaRPr>
                    </a:p>
                  </a:txBody>
                  <a:tcPr marL="9525" marR="9525" marT="9525" marB="0" anchor="ctr"/>
                </a:tc>
                <a:tc>
                  <a:txBody>
                    <a:bodyPr/>
                    <a:lstStyle/>
                    <a:p>
                      <a:pPr algn="r" fontAlgn="ctr"/>
                      <a:r>
                        <a:rPr lang="en-US" altLang="zh-CN" sz="900" u="none" strike="noStrike">
                          <a:effectLst/>
                        </a:rPr>
                        <a:t>17</a:t>
                      </a:r>
                      <a:endParaRPr lang="en-US" altLang="zh-CN" sz="900" b="0" i="0" u="none" strike="noStrike">
                        <a:solidFill>
                          <a:srgbClr val="000000"/>
                        </a:solidFill>
                        <a:effectLst/>
                        <a:latin typeface="宋体"/>
                      </a:endParaRPr>
                    </a:p>
                  </a:txBody>
                  <a:tcPr marL="9525" marR="9525" marT="9525" marB="0" anchor="ctr"/>
                </a:tc>
              </a:tr>
              <a:tr h="171450">
                <a:tc>
                  <a:txBody>
                    <a:bodyPr/>
                    <a:lstStyle/>
                    <a:p>
                      <a:pPr algn="l" fontAlgn="ctr"/>
                      <a:r>
                        <a:rPr lang="en-US" sz="900" u="none" strike="noStrike">
                          <a:effectLst/>
                        </a:rPr>
                        <a:t>Industrial Application Server</a:t>
                      </a:r>
                      <a:endParaRPr lang="en-US" sz="900" b="0" i="0" u="none" strike="noStrike">
                        <a:solidFill>
                          <a:srgbClr val="000000"/>
                        </a:solidFill>
                        <a:effectLst/>
                        <a:latin typeface="宋体"/>
                      </a:endParaRPr>
                    </a:p>
                  </a:txBody>
                  <a:tcPr marL="9525" marR="9525" marT="9525" marB="0" anchor="ctr"/>
                </a:tc>
                <a:tc>
                  <a:txBody>
                    <a:bodyPr/>
                    <a:lstStyle/>
                    <a:p>
                      <a:pPr algn="r" fontAlgn="ctr"/>
                      <a:r>
                        <a:rPr lang="en-US" altLang="zh-CN" sz="900" u="none" strike="noStrike">
                          <a:effectLst/>
                        </a:rPr>
                        <a:t>10</a:t>
                      </a:r>
                      <a:endParaRPr lang="en-US" altLang="zh-CN" sz="900" b="0" i="0" u="none" strike="noStrike">
                        <a:solidFill>
                          <a:srgbClr val="000000"/>
                        </a:solidFill>
                        <a:effectLst/>
                        <a:latin typeface="宋体"/>
                      </a:endParaRPr>
                    </a:p>
                  </a:txBody>
                  <a:tcPr marL="9525" marR="9525" marT="9525" marB="0" anchor="ctr"/>
                </a:tc>
              </a:tr>
              <a:tr h="171450">
                <a:tc>
                  <a:txBody>
                    <a:bodyPr/>
                    <a:lstStyle/>
                    <a:p>
                      <a:pPr algn="l" fontAlgn="b"/>
                      <a:r>
                        <a:rPr lang="en-US" sz="900" u="none" strike="noStrike">
                          <a:effectLst/>
                        </a:rPr>
                        <a:t>InBatch</a:t>
                      </a:r>
                      <a:endParaRPr lang="en-US" sz="900" b="0" i="0" u="none" strike="noStrike">
                        <a:effectLst/>
                        <a:latin typeface="宋体"/>
                      </a:endParaRPr>
                    </a:p>
                  </a:txBody>
                  <a:tcPr marL="9525" marR="9525" marT="9525" marB="0" anchor="b"/>
                </a:tc>
                <a:tc>
                  <a:txBody>
                    <a:bodyPr/>
                    <a:lstStyle/>
                    <a:p>
                      <a:pPr algn="r" fontAlgn="b"/>
                      <a:r>
                        <a:rPr lang="en-US" altLang="zh-CN" sz="900" u="none" strike="noStrike">
                          <a:effectLst/>
                        </a:rPr>
                        <a:t>6</a:t>
                      </a:r>
                      <a:endParaRPr lang="en-US" altLang="zh-CN" sz="900" b="0" i="0" u="none" strike="noStrike">
                        <a:effectLst/>
                        <a:latin typeface="宋体"/>
                      </a:endParaRPr>
                    </a:p>
                  </a:txBody>
                  <a:tcPr marL="9525" marR="9525" marT="9525" marB="0" anchor="b"/>
                </a:tc>
              </a:tr>
              <a:tr h="171450">
                <a:tc>
                  <a:txBody>
                    <a:bodyPr/>
                    <a:lstStyle/>
                    <a:p>
                      <a:pPr algn="l" fontAlgn="b"/>
                      <a:r>
                        <a:rPr lang="en-US" sz="900" u="none" strike="noStrike">
                          <a:effectLst/>
                        </a:rPr>
                        <a:t>DAServer</a:t>
                      </a:r>
                      <a:endParaRPr lang="en-US" sz="900" b="0" i="0" u="none" strike="noStrike">
                        <a:effectLst/>
                        <a:latin typeface="宋体"/>
                      </a:endParaRPr>
                    </a:p>
                  </a:txBody>
                  <a:tcPr marL="9525" marR="9525" marT="9525" marB="0" anchor="b"/>
                </a:tc>
                <a:tc>
                  <a:txBody>
                    <a:bodyPr/>
                    <a:lstStyle/>
                    <a:p>
                      <a:pPr algn="r" fontAlgn="b"/>
                      <a:r>
                        <a:rPr lang="en-US" altLang="zh-CN" sz="900" u="none" strike="noStrike">
                          <a:effectLst/>
                        </a:rPr>
                        <a:t>2</a:t>
                      </a:r>
                      <a:endParaRPr lang="en-US" altLang="zh-CN" sz="900" b="0" i="0" u="none" strike="noStrike">
                        <a:effectLst/>
                        <a:latin typeface="宋体"/>
                      </a:endParaRPr>
                    </a:p>
                  </a:txBody>
                  <a:tcPr marL="9525" marR="9525" marT="9525" marB="0" anchor="b"/>
                </a:tc>
              </a:tr>
              <a:tr h="171450">
                <a:tc>
                  <a:txBody>
                    <a:bodyPr/>
                    <a:lstStyle/>
                    <a:p>
                      <a:pPr algn="l" fontAlgn="b"/>
                      <a:r>
                        <a:rPr lang="en-US" sz="900" u="none" strike="noStrike" dirty="0" err="1">
                          <a:effectLst/>
                        </a:rPr>
                        <a:t>ActiveFactory</a:t>
                      </a:r>
                      <a:endParaRPr lang="en-US" sz="900" b="0" i="0" u="none" strike="noStrike" dirty="0">
                        <a:effectLst/>
                        <a:latin typeface="宋体"/>
                      </a:endParaRPr>
                    </a:p>
                  </a:txBody>
                  <a:tcPr marL="9525" marR="9525" marT="9525" marB="0" anchor="b"/>
                </a:tc>
                <a:tc>
                  <a:txBody>
                    <a:bodyPr/>
                    <a:lstStyle/>
                    <a:p>
                      <a:pPr algn="r" fontAlgn="b"/>
                      <a:r>
                        <a:rPr lang="en-US" altLang="zh-CN" sz="900" u="none" strike="noStrike" dirty="0">
                          <a:effectLst/>
                        </a:rPr>
                        <a:t>1</a:t>
                      </a:r>
                      <a:endParaRPr lang="en-US" altLang="zh-CN" sz="900" b="0" i="0" u="none" strike="noStrike" dirty="0">
                        <a:effectLst/>
                        <a:latin typeface="宋体"/>
                      </a:endParaRPr>
                    </a:p>
                  </a:txBody>
                  <a:tcPr marL="9525" marR="9525" marT="9525" marB="0" anchor="b"/>
                </a:tc>
              </a:tr>
              <a:tr h="171450">
                <a:tc>
                  <a:txBody>
                    <a:bodyPr/>
                    <a:lstStyle/>
                    <a:p>
                      <a:pPr algn="l" fontAlgn="b"/>
                      <a:r>
                        <a:rPr lang="en-US" sz="900" u="none" strike="noStrike">
                          <a:effectLst/>
                        </a:rPr>
                        <a:t>Toolkit</a:t>
                      </a:r>
                      <a:endParaRPr lang="en-US" sz="900" b="0" i="0" u="none" strike="noStrike">
                        <a:effectLst/>
                        <a:latin typeface="宋体"/>
                      </a:endParaRPr>
                    </a:p>
                  </a:txBody>
                  <a:tcPr marL="9525" marR="9525" marT="9525" marB="0" anchor="b"/>
                </a:tc>
                <a:tc>
                  <a:txBody>
                    <a:bodyPr/>
                    <a:lstStyle/>
                    <a:p>
                      <a:pPr algn="r" fontAlgn="b"/>
                      <a:r>
                        <a:rPr lang="en-US" altLang="zh-CN" sz="900" u="none" strike="noStrike">
                          <a:effectLst/>
                        </a:rPr>
                        <a:t>1</a:t>
                      </a:r>
                      <a:endParaRPr lang="en-US" altLang="zh-CN" sz="900" b="0" i="0" u="none" strike="noStrike">
                        <a:effectLst/>
                        <a:latin typeface="宋体"/>
                      </a:endParaRPr>
                    </a:p>
                  </a:txBody>
                  <a:tcPr marL="9525" marR="9525" marT="9525" marB="0" anchor="b"/>
                </a:tc>
              </a:tr>
              <a:tr h="171450">
                <a:tc>
                  <a:txBody>
                    <a:bodyPr/>
                    <a:lstStyle/>
                    <a:p>
                      <a:pPr algn="l" fontAlgn="b"/>
                      <a:r>
                        <a:rPr lang="en-US" sz="900" u="none" strike="noStrike">
                          <a:effectLst/>
                        </a:rPr>
                        <a:t>Extensibility</a:t>
                      </a:r>
                      <a:endParaRPr lang="en-US" sz="900" b="0" i="0" u="none" strike="noStrike">
                        <a:effectLst/>
                        <a:latin typeface="宋体"/>
                      </a:endParaRPr>
                    </a:p>
                  </a:txBody>
                  <a:tcPr marL="9525" marR="9525" marT="9525" marB="0" anchor="b"/>
                </a:tc>
                <a:tc>
                  <a:txBody>
                    <a:bodyPr/>
                    <a:lstStyle/>
                    <a:p>
                      <a:pPr algn="r" fontAlgn="b"/>
                      <a:r>
                        <a:rPr lang="en-US" altLang="zh-CN" sz="900" u="none" strike="noStrike">
                          <a:effectLst/>
                        </a:rPr>
                        <a:t>1</a:t>
                      </a:r>
                      <a:endParaRPr lang="en-US" altLang="zh-CN" sz="900" b="0" i="0" u="none" strike="noStrike">
                        <a:effectLst/>
                        <a:latin typeface="宋体"/>
                      </a:endParaRPr>
                    </a:p>
                  </a:txBody>
                  <a:tcPr marL="9525" marR="9525" marT="9525" marB="0" anchor="b"/>
                </a:tc>
              </a:tr>
              <a:tr h="171450">
                <a:tc>
                  <a:txBody>
                    <a:bodyPr/>
                    <a:lstStyle/>
                    <a:p>
                      <a:pPr algn="l" fontAlgn="b"/>
                      <a:r>
                        <a:rPr lang="en-US" sz="900" u="none" strike="noStrike">
                          <a:effectLst/>
                        </a:rPr>
                        <a:t>InSQL</a:t>
                      </a:r>
                      <a:endParaRPr lang="en-US" sz="900" b="0" i="0" u="none" strike="noStrike">
                        <a:effectLst/>
                        <a:latin typeface="宋体"/>
                      </a:endParaRPr>
                    </a:p>
                  </a:txBody>
                  <a:tcPr marL="9525" marR="9525" marT="9525" marB="0" anchor="b"/>
                </a:tc>
                <a:tc>
                  <a:txBody>
                    <a:bodyPr/>
                    <a:lstStyle/>
                    <a:p>
                      <a:pPr algn="r" fontAlgn="b"/>
                      <a:r>
                        <a:rPr lang="en-US" altLang="zh-CN" sz="900" u="none" strike="noStrike">
                          <a:effectLst/>
                        </a:rPr>
                        <a:t>12</a:t>
                      </a:r>
                      <a:endParaRPr lang="en-US" altLang="zh-CN" sz="900" b="0" i="0" u="none" strike="noStrike">
                        <a:effectLst/>
                        <a:latin typeface="宋体"/>
                      </a:endParaRPr>
                    </a:p>
                  </a:txBody>
                  <a:tcPr marL="9525" marR="9525" marT="9525" marB="0" anchor="b"/>
                </a:tc>
              </a:tr>
              <a:tr h="171450">
                <a:tc>
                  <a:txBody>
                    <a:bodyPr/>
                    <a:lstStyle/>
                    <a:p>
                      <a:pPr algn="l" fontAlgn="b"/>
                      <a:r>
                        <a:rPr lang="en-US" sz="900" u="none" strike="noStrike">
                          <a:effectLst/>
                        </a:rPr>
                        <a:t>Intelligence</a:t>
                      </a:r>
                      <a:endParaRPr lang="en-US" sz="900" b="0" i="0" u="none" strike="noStrike">
                        <a:effectLst/>
                        <a:latin typeface="宋体"/>
                      </a:endParaRPr>
                    </a:p>
                  </a:txBody>
                  <a:tcPr marL="9525" marR="9525" marT="9525" marB="0" anchor="b"/>
                </a:tc>
                <a:tc>
                  <a:txBody>
                    <a:bodyPr/>
                    <a:lstStyle/>
                    <a:p>
                      <a:pPr algn="r" fontAlgn="b"/>
                      <a:r>
                        <a:rPr lang="en-US" altLang="zh-CN" sz="900" u="none" strike="noStrike">
                          <a:effectLst/>
                        </a:rPr>
                        <a:t>1</a:t>
                      </a:r>
                      <a:endParaRPr lang="en-US" altLang="zh-CN" sz="900" b="0" i="0" u="none" strike="noStrike">
                        <a:effectLst/>
                        <a:latin typeface="宋体"/>
                      </a:endParaRPr>
                    </a:p>
                  </a:txBody>
                  <a:tcPr marL="9525" marR="9525" marT="9525" marB="0" anchor="b"/>
                </a:tc>
              </a:tr>
              <a:tr h="171450">
                <a:tc>
                  <a:txBody>
                    <a:bodyPr/>
                    <a:lstStyle/>
                    <a:p>
                      <a:pPr algn="l" fontAlgn="b"/>
                      <a:r>
                        <a:rPr lang="en-US" sz="900" u="none" strike="noStrike">
                          <a:effectLst/>
                        </a:rPr>
                        <a:t>InTouch</a:t>
                      </a:r>
                      <a:endParaRPr lang="en-US" sz="900" b="0" i="0" u="none" strike="noStrike">
                        <a:effectLst/>
                        <a:latin typeface="宋体"/>
                      </a:endParaRPr>
                    </a:p>
                  </a:txBody>
                  <a:tcPr marL="9525" marR="9525" marT="9525" marB="0" anchor="b"/>
                </a:tc>
                <a:tc>
                  <a:txBody>
                    <a:bodyPr/>
                    <a:lstStyle/>
                    <a:p>
                      <a:pPr algn="r" fontAlgn="b"/>
                      <a:r>
                        <a:rPr lang="en-US" altLang="zh-CN" sz="900" u="none" strike="noStrike">
                          <a:effectLst/>
                        </a:rPr>
                        <a:t>20</a:t>
                      </a:r>
                      <a:endParaRPr lang="en-US" altLang="zh-CN" sz="900" b="0" i="0" u="none" strike="noStrike">
                        <a:effectLst/>
                        <a:latin typeface="宋体"/>
                      </a:endParaRPr>
                    </a:p>
                  </a:txBody>
                  <a:tcPr marL="9525" marR="9525" marT="9525" marB="0" anchor="b"/>
                </a:tc>
              </a:tr>
              <a:tr h="171450">
                <a:tc>
                  <a:txBody>
                    <a:bodyPr/>
                    <a:lstStyle/>
                    <a:p>
                      <a:pPr algn="l" fontAlgn="b"/>
                      <a:r>
                        <a:rPr lang="en-US" sz="900" u="none" strike="noStrike">
                          <a:effectLst/>
                        </a:rPr>
                        <a:t>License Manager</a:t>
                      </a:r>
                      <a:endParaRPr lang="en-US" sz="900" b="0" i="0" u="none" strike="noStrike">
                        <a:effectLst/>
                        <a:latin typeface="宋体"/>
                      </a:endParaRPr>
                    </a:p>
                  </a:txBody>
                  <a:tcPr marL="9525" marR="9525" marT="9525" marB="0" anchor="b"/>
                </a:tc>
                <a:tc>
                  <a:txBody>
                    <a:bodyPr/>
                    <a:lstStyle/>
                    <a:p>
                      <a:pPr algn="r" fontAlgn="b"/>
                      <a:r>
                        <a:rPr lang="en-US" altLang="zh-CN" sz="900" u="none" strike="noStrike">
                          <a:effectLst/>
                        </a:rPr>
                        <a:t>1</a:t>
                      </a:r>
                      <a:endParaRPr lang="en-US" altLang="zh-CN" sz="900" b="0" i="0" u="none" strike="noStrike">
                        <a:effectLst/>
                        <a:latin typeface="宋体"/>
                      </a:endParaRPr>
                    </a:p>
                  </a:txBody>
                  <a:tcPr marL="9525" marR="9525" marT="9525" marB="0" anchor="b"/>
                </a:tc>
              </a:tr>
              <a:tr h="180975">
                <a:tc>
                  <a:txBody>
                    <a:bodyPr/>
                    <a:lstStyle/>
                    <a:p>
                      <a:pPr algn="l" fontAlgn="b"/>
                      <a:r>
                        <a:rPr lang="en-US" sz="900" u="none" strike="noStrike">
                          <a:effectLst/>
                        </a:rPr>
                        <a:t>WIS</a:t>
                      </a:r>
                      <a:endParaRPr lang="en-US" sz="900" b="0" i="0" u="none" strike="noStrike">
                        <a:effectLst/>
                        <a:latin typeface="宋体"/>
                      </a:endParaRPr>
                    </a:p>
                  </a:txBody>
                  <a:tcPr marL="9525" marR="9525" marT="9525" marB="0" anchor="b"/>
                </a:tc>
                <a:tc>
                  <a:txBody>
                    <a:bodyPr/>
                    <a:lstStyle/>
                    <a:p>
                      <a:pPr algn="r" fontAlgn="b"/>
                      <a:r>
                        <a:rPr lang="en-US" altLang="zh-CN" sz="900" u="none" strike="noStrike" dirty="0">
                          <a:effectLst/>
                        </a:rPr>
                        <a:t>1</a:t>
                      </a:r>
                      <a:endParaRPr lang="en-US" altLang="zh-CN" sz="900" b="0" i="0" u="none" strike="noStrike" dirty="0">
                        <a:effectLst/>
                        <a:latin typeface="宋体"/>
                      </a:endParaRPr>
                    </a:p>
                  </a:txBody>
                  <a:tcPr marL="9525" marR="9525" marT="9525" marB="0" anchor="b"/>
                </a:tc>
              </a:tr>
            </a:tbl>
          </a:graphicData>
        </a:graphic>
      </p:graphicFrame>
    </p:spTree>
    <p:extLst>
      <p:ext uri="{BB962C8B-B14F-4D97-AF65-F5344CB8AC3E}">
        <p14:creationId xmlns:p14="http://schemas.microsoft.com/office/powerpoint/2010/main" val="368491208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285720" y="1300146"/>
            <a:ext cx="4357718" cy="1857388"/>
          </a:xfrm>
          <a:prstGeom prst="rect">
            <a:avLst/>
          </a:prstGeom>
          <a:noFill/>
          <a:ln w="9525">
            <a:noFill/>
            <a:miter lim="800000"/>
            <a:headEnd/>
            <a:tailEnd/>
          </a:ln>
        </p:spPr>
        <p:txBody>
          <a:bodyPr vert="horz" wrap="square" lIns="0" tIns="0" rIns="144000" bIns="0" numCol="1" anchor="t" anchorCtr="0" compatLnSpc="1">
            <a:prstTxWarp prst="textNoShape">
              <a:avLst/>
            </a:prstTxWarp>
          </a:bodyPr>
          <a:lstStyle/>
          <a:p>
            <a:pPr marL="198438" marR="0" lvl="1" indent="-196850" algn="l" defTabSz="914400" rtl="0" eaLnBrk="0" fontAlgn="base" latinLnBrk="0" hangingPunct="0">
              <a:lnSpc>
                <a:spcPct val="100000"/>
              </a:lnSpc>
              <a:spcBef>
                <a:spcPts val="600"/>
              </a:spcBef>
              <a:spcAft>
                <a:spcPts val="600"/>
              </a:spcAft>
              <a:buClr>
                <a:srgbClr val="C3D603"/>
              </a:buClr>
              <a:buSzTx/>
              <a:buFontTx/>
              <a:buChar char="•"/>
              <a:tabLst/>
              <a:defRPr/>
            </a:pPr>
            <a:r>
              <a:rPr kumimoji="0" lang="en-US" altLang="en-US" sz="2000" b="1" i="0" u="none" strike="noStrike" kern="0" cap="none" spc="0" normalizeH="0" baseline="0" noProof="0" dirty="0" smtClean="0">
                <a:ln>
                  <a:noFill/>
                </a:ln>
                <a:solidFill>
                  <a:srgbClr val="000000"/>
                </a:solidFill>
                <a:effectLst/>
                <a:uLnTx/>
                <a:uFillTx/>
                <a:latin typeface="+mn-lt"/>
                <a:ea typeface="ヒラギノ角ゴ Pro W3"/>
              </a:rPr>
              <a:t>2012 R2 P01 Release</a:t>
            </a:r>
          </a:p>
          <a:p>
            <a:pPr>
              <a:buClr>
                <a:schemeClr val="accent5">
                  <a:lumMod val="75000"/>
                </a:schemeClr>
              </a:buClr>
              <a:buFont typeface="Arial" pitchFamily="34" charset="0"/>
              <a:buChar char="−"/>
            </a:pPr>
            <a:r>
              <a:rPr lang="en-US" dirty="0" err="1" smtClean="0"/>
              <a:t>InTouch</a:t>
            </a:r>
            <a:r>
              <a:rPr lang="en-US" dirty="0" smtClean="0"/>
              <a:t>  2012R2 (v10.6 P01) </a:t>
            </a:r>
          </a:p>
          <a:p>
            <a:pPr>
              <a:buClr>
                <a:schemeClr val="accent5">
                  <a:lumMod val="75000"/>
                </a:schemeClr>
              </a:buClr>
            </a:pPr>
            <a:r>
              <a:rPr lang="en-US" dirty="0" smtClean="0">
                <a:solidFill>
                  <a:srgbClr val="F8752C"/>
                </a:solidFill>
              </a:rPr>
              <a:t>  L00131474 L00131307 L00131597</a:t>
            </a:r>
          </a:p>
          <a:p>
            <a:pPr>
              <a:buClr>
                <a:schemeClr val="accent5">
                  <a:lumMod val="75000"/>
                </a:schemeClr>
              </a:buClr>
            </a:pPr>
            <a:r>
              <a:rPr lang="en-US" dirty="0" smtClean="0">
                <a:solidFill>
                  <a:srgbClr val="F8752C"/>
                </a:solidFill>
              </a:rPr>
              <a:t>  L00131620 L00131812 L00131912</a:t>
            </a:r>
          </a:p>
          <a:p>
            <a:pPr>
              <a:buClr>
                <a:schemeClr val="accent5">
                  <a:lumMod val="75000"/>
                </a:schemeClr>
              </a:buClr>
            </a:pPr>
            <a:r>
              <a:rPr lang="en-US" dirty="0" smtClean="0">
                <a:solidFill>
                  <a:srgbClr val="F8752C"/>
                </a:solidFill>
              </a:rPr>
              <a:t>  L00131431 L00131912</a:t>
            </a:r>
          </a:p>
          <a:p>
            <a:pPr>
              <a:buClr>
                <a:schemeClr val="accent5">
                  <a:lumMod val="75000"/>
                </a:schemeClr>
              </a:buClr>
            </a:pPr>
            <a:endParaRPr lang="en-US" dirty="0" smtClean="0">
              <a:solidFill>
                <a:srgbClr val="F8752C"/>
              </a:solidFill>
            </a:endParaRPr>
          </a:p>
          <a:p>
            <a:pPr>
              <a:buClr>
                <a:schemeClr val="accent5">
                  <a:lumMod val="75000"/>
                </a:schemeClr>
              </a:buClr>
              <a:buFont typeface="Arial" pitchFamily="34" charset="0"/>
              <a:buChar char="−"/>
            </a:pPr>
            <a:r>
              <a:rPr lang="en-US" dirty="0" smtClean="0"/>
              <a:t>Application Server 2012R2(v3.6 P01)</a:t>
            </a:r>
            <a:endParaRPr lang="en-US" dirty="0" smtClean="0">
              <a:solidFill>
                <a:srgbClr val="F8752C"/>
              </a:solidFill>
            </a:endParaRPr>
          </a:p>
          <a:p>
            <a:pPr>
              <a:buClr>
                <a:schemeClr val="accent5">
                  <a:lumMod val="75000"/>
                </a:schemeClr>
              </a:buClr>
            </a:pPr>
            <a:r>
              <a:rPr lang="en-US" dirty="0" smtClean="0">
                <a:solidFill>
                  <a:srgbClr val="F8752C"/>
                </a:solidFill>
              </a:rPr>
              <a:t>  L00131581 </a:t>
            </a:r>
            <a:r>
              <a:rPr lang="en-US" dirty="0" err="1" smtClean="0">
                <a:solidFill>
                  <a:srgbClr val="F8752C"/>
                </a:solidFill>
              </a:rPr>
              <a:t>L00131581</a:t>
            </a:r>
            <a:r>
              <a:rPr lang="en-US" dirty="0" smtClean="0">
                <a:solidFill>
                  <a:srgbClr val="F8752C"/>
                </a:solidFill>
              </a:rPr>
              <a:t> L00131155</a:t>
            </a:r>
          </a:p>
          <a:p>
            <a:pPr>
              <a:buClr>
                <a:schemeClr val="accent5">
                  <a:lumMod val="75000"/>
                </a:schemeClr>
              </a:buClr>
            </a:pPr>
            <a:r>
              <a:rPr lang="en-US" dirty="0" smtClean="0">
                <a:solidFill>
                  <a:srgbClr val="F8752C"/>
                </a:solidFill>
              </a:rPr>
              <a:t>  L00131579 L00131885</a:t>
            </a:r>
          </a:p>
          <a:p>
            <a:pPr>
              <a:buClr>
                <a:schemeClr val="accent5">
                  <a:lumMod val="75000"/>
                </a:schemeClr>
              </a:buClr>
            </a:pPr>
            <a:endParaRPr lang="en-US" dirty="0" smtClean="0">
              <a:solidFill>
                <a:srgbClr val="F8752C"/>
              </a:solidFill>
            </a:endParaRPr>
          </a:p>
          <a:p>
            <a:pPr>
              <a:buClr>
                <a:schemeClr val="accent5">
                  <a:lumMod val="75000"/>
                </a:schemeClr>
              </a:buClr>
              <a:buFont typeface="Arial" pitchFamily="34" charset="0"/>
              <a:buChar char="−"/>
            </a:pPr>
            <a:r>
              <a:rPr lang="en-US" dirty="0" smtClean="0"/>
              <a:t>Historian Server 2012 R2 (v11.0 P01)   </a:t>
            </a:r>
          </a:p>
          <a:p>
            <a:pPr>
              <a:buClr>
                <a:schemeClr val="accent5">
                  <a:lumMod val="75000"/>
                </a:schemeClr>
              </a:buClr>
            </a:pPr>
            <a:r>
              <a:rPr lang="en-US" dirty="0" smtClean="0">
                <a:solidFill>
                  <a:srgbClr val="F8752C"/>
                </a:solidFill>
              </a:rPr>
              <a:t>  L00131001 L00131591 L00131197</a:t>
            </a:r>
          </a:p>
          <a:p>
            <a:pPr marL="200025" marR="0" lvl="2" algn="l" defTabSz="914400" rtl="0" eaLnBrk="0" fontAlgn="base" latinLnBrk="0" hangingPunct="0">
              <a:lnSpc>
                <a:spcPct val="100000"/>
              </a:lnSpc>
              <a:spcBef>
                <a:spcPts val="0"/>
              </a:spcBef>
              <a:spcAft>
                <a:spcPts val="600"/>
              </a:spcAft>
              <a:buClr>
                <a:srgbClr val="C3D603"/>
              </a:buClr>
              <a:buSzTx/>
              <a:tabLst/>
              <a:defRPr/>
            </a:pPr>
            <a:endParaRPr kumimoji="0" lang="en-US" altLang="en-US" sz="1800" b="1" i="0" u="none" strike="noStrike" kern="0" cap="none" spc="0" normalizeH="0" baseline="0" noProof="0" dirty="0" smtClean="0">
              <a:ln>
                <a:noFill/>
              </a:ln>
              <a:solidFill>
                <a:srgbClr val="000000"/>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Char char="–"/>
              <a:tabLst/>
              <a:defRPr/>
            </a:pPr>
            <a:endParaRPr kumimoji="0" lang="en-US" altLang="zh-CN" sz="1800" b="0" i="0" u="none" strike="noStrike" kern="0" cap="none" spc="0" normalizeH="0" baseline="0" noProof="0" dirty="0" smtClean="0">
              <a:ln>
                <a:noFill/>
              </a:ln>
              <a:solidFill>
                <a:srgbClr val="000000"/>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Char char="–"/>
              <a:tabLst/>
              <a:defRPr/>
            </a:pPr>
            <a:endParaRPr kumimoji="0" lang="en-US" altLang="zh-CN" sz="1800" b="0" i="0" u="none" strike="noStrike" kern="0" cap="none" spc="0" normalizeH="0" baseline="0" noProof="0" dirty="0" smtClean="0">
              <a:ln>
                <a:noFill/>
              </a:ln>
              <a:solidFill>
                <a:srgbClr val="000000"/>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Char char="–"/>
              <a:tabLst/>
              <a:defRPr/>
            </a:pPr>
            <a:endParaRPr kumimoji="0" lang="en-US" altLang="zh-CN" sz="1800" b="0" i="0" u="none" strike="noStrike" kern="0" cap="none" spc="0" normalizeH="0" baseline="0" noProof="0" dirty="0" smtClean="0">
              <a:ln>
                <a:noFill/>
              </a:ln>
              <a:solidFill>
                <a:srgbClr val="000000"/>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Char char="–"/>
              <a:tabLst/>
              <a:defRPr/>
            </a:pPr>
            <a:endParaRPr kumimoji="0" lang="en-US" altLang="zh-CN" sz="1800" b="0" i="0" u="none" strike="noStrike" kern="0" cap="none" spc="0" normalizeH="0" baseline="0" noProof="0" dirty="0" smtClean="0">
              <a:ln>
                <a:noFill/>
              </a:ln>
              <a:solidFill>
                <a:srgbClr val="000000"/>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Char char="–"/>
              <a:tabLst/>
              <a:defRPr/>
            </a:pPr>
            <a:endParaRPr kumimoji="0" lang="en-US" altLang="zh-CN" sz="1800" b="0" i="0" u="none" strike="noStrike" kern="0" cap="none" spc="0" normalizeH="0" baseline="0" noProof="0" dirty="0" smtClean="0">
              <a:ln>
                <a:noFill/>
              </a:ln>
              <a:solidFill>
                <a:srgbClr val="000000"/>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Char char="–"/>
              <a:tabLst/>
              <a:defRPr/>
            </a:pPr>
            <a:endParaRPr kumimoji="0" lang="en-US" altLang="zh-CN" sz="1800" b="0" i="0" u="none" strike="noStrike" kern="0" cap="none" spc="0" normalizeH="0" baseline="0" noProof="0" dirty="0" smtClean="0">
              <a:ln>
                <a:noFill/>
              </a:ln>
              <a:solidFill>
                <a:srgbClr val="000000"/>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Char char="–"/>
              <a:tabLst/>
              <a:defRPr/>
            </a:pPr>
            <a:endParaRPr kumimoji="0" lang="en-US" altLang="zh-CN" sz="1800" b="0" i="0" u="none" strike="noStrike" kern="0" cap="none" spc="0" normalizeH="0" baseline="0" noProof="0" dirty="0" smtClean="0">
              <a:ln>
                <a:noFill/>
              </a:ln>
              <a:solidFill>
                <a:srgbClr val="000000"/>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Char char="–"/>
              <a:tabLst/>
              <a:defRPr/>
            </a:pPr>
            <a:endParaRPr kumimoji="0" lang="en-US" altLang="zh-CN" sz="1800" b="0" i="0" u="none" strike="noStrike" kern="0" cap="none" spc="0" normalizeH="0" baseline="0" noProof="0" dirty="0" smtClean="0">
              <a:ln>
                <a:noFill/>
              </a:ln>
              <a:solidFill>
                <a:srgbClr val="000000"/>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None/>
              <a:tabLst/>
              <a:defRPr/>
            </a:pPr>
            <a:r>
              <a:rPr kumimoji="0" lang="en-US" altLang="zh-CN" sz="2000" b="0" i="0" u="none" strike="noStrike" kern="0" cap="none" spc="0" normalizeH="0" baseline="0" noProof="0" dirty="0" smtClean="0">
                <a:ln>
                  <a:noFill/>
                </a:ln>
                <a:solidFill>
                  <a:schemeClr val="tx1"/>
                </a:solidFill>
                <a:effectLst/>
                <a:uLnTx/>
                <a:uFillTx/>
                <a:latin typeface="+mn-lt"/>
                <a:ea typeface="ヒラギノ角ゴ Pro W3"/>
              </a:rPr>
              <a:t>  </a:t>
            </a: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None/>
              <a:tabLst/>
              <a:defRPr/>
            </a:pPr>
            <a:endParaRPr kumimoji="0" lang="en-US" altLang="zh-CN" sz="2000" b="0" i="0" u="none" strike="noStrike" kern="0" cap="none" spc="0" normalizeH="0" baseline="0" noProof="0" dirty="0" smtClean="0">
              <a:ln>
                <a:noFill/>
              </a:ln>
              <a:solidFill>
                <a:schemeClr val="tx1"/>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Char char="–"/>
              <a:tabLst/>
              <a:defRPr/>
            </a:pPr>
            <a:endParaRPr kumimoji="0" lang="en-US" sz="2000" b="1" i="0" u="none" strike="noStrike" kern="0" cap="none" spc="0" normalizeH="0" baseline="0" noProof="0" dirty="0" smtClean="0">
              <a:ln>
                <a:noFill/>
              </a:ln>
              <a:solidFill>
                <a:srgbClr val="000000"/>
              </a:solidFill>
              <a:effectLst/>
              <a:uLnTx/>
              <a:uFillTx/>
              <a:latin typeface="+mn-lt"/>
              <a:ea typeface="ヒラギノ角ゴ Pro W3"/>
            </a:endParaRPr>
          </a:p>
          <a:p>
            <a:pPr marL="198438" marR="0" lvl="1" indent="-196850" algn="l" defTabSz="914400" rtl="0" eaLnBrk="0" fontAlgn="base" latinLnBrk="0" hangingPunct="0">
              <a:lnSpc>
                <a:spcPct val="100000"/>
              </a:lnSpc>
              <a:spcBef>
                <a:spcPts val="600"/>
              </a:spcBef>
              <a:spcAft>
                <a:spcPts val="600"/>
              </a:spcAft>
              <a:buClr>
                <a:srgbClr val="C3D603"/>
              </a:buClr>
              <a:buSzTx/>
              <a:buFontTx/>
              <a:buNone/>
              <a:tabLst/>
              <a:defRPr/>
            </a:pPr>
            <a:endParaRPr kumimoji="0" lang="en-US" sz="2000" b="0" i="0" u="none" strike="noStrike" kern="0" cap="none" spc="0" normalizeH="0" baseline="0" noProof="0" dirty="0" smtClean="0">
              <a:ln>
                <a:noFill/>
              </a:ln>
              <a:solidFill>
                <a:srgbClr val="000000"/>
              </a:solidFill>
              <a:effectLst/>
              <a:uLnTx/>
              <a:uFillTx/>
              <a:latin typeface="+mn-lt"/>
              <a:ea typeface="ヒラギノ角ゴ Pro W3"/>
            </a:endParaRPr>
          </a:p>
          <a:p>
            <a:pPr marL="198438" marR="0" lvl="1" indent="-196850" algn="l" defTabSz="914400" rtl="0" eaLnBrk="0" fontAlgn="base" latinLnBrk="0" hangingPunct="0">
              <a:lnSpc>
                <a:spcPct val="100000"/>
              </a:lnSpc>
              <a:spcBef>
                <a:spcPts val="600"/>
              </a:spcBef>
              <a:spcAft>
                <a:spcPts val="600"/>
              </a:spcAft>
              <a:buClr>
                <a:srgbClr val="C3D603"/>
              </a:buClr>
              <a:buSzTx/>
              <a:buFontTx/>
              <a:buChar char="•"/>
              <a:tabLst/>
              <a:defRPr/>
            </a:pPr>
            <a:endParaRPr kumimoji="0" lang="en-US" sz="1800" b="0" i="0" u="none" strike="noStrike" kern="0" cap="none" spc="0" normalizeH="0" baseline="0" noProof="0" dirty="0" smtClean="0">
              <a:ln>
                <a:noFill/>
              </a:ln>
              <a:solidFill>
                <a:srgbClr val="000000"/>
              </a:solidFill>
              <a:effectLst/>
              <a:uLnTx/>
              <a:uFillTx/>
              <a:latin typeface="+mn-lt"/>
              <a:ea typeface="ヒラギノ角ゴ Pro W3"/>
            </a:endParaRPr>
          </a:p>
          <a:p>
            <a:pPr marL="198438" marR="0" lvl="1" indent="-196850" algn="l" defTabSz="914400" rtl="0" eaLnBrk="0" fontAlgn="base" latinLnBrk="0" hangingPunct="0">
              <a:lnSpc>
                <a:spcPct val="100000"/>
              </a:lnSpc>
              <a:spcBef>
                <a:spcPts val="600"/>
              </a:spcBef>
              <a:spcAft>
                <a:spcPts val="600"/>
              </a:spcAft>
              <a:buClr>
                <a:srgbClr val="C3D603"/>
              </a:buClr>
              <a:buSzTx/>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ヒラギノ角ゴ Pro W3"/>
            </a:endParaRPr>
          </a:p>
          <a:p>
            <a:pPr marL="198438" marR="0" lvl="1" indent="-196850" algn="l" defTabSz="914400" rtl="0" eaLnBrk="0" fontAlgn="base" latinLnBrk="0" hangingPunct="0">
              <a:lnSpc>
                <a:spcPct val="100000"/>
              </a:lnSpc>
              <a:spcBef>
                <a:spcPts val="600"/>
              </a:spcBef>
              <a:spcAft>
                <a:spcPts val="1200"/>
              </a:spcAft>
              <a:buClr>
                <a:srgbClr val="C3D603"/>
              </a:buClr>
              <a:buSzTx/>
              <a:buFontTx/>
              <a:buNone/>
              <a:tabLst/>
              <a:defRPr/>
            </a:pPr>
            <a:endParaRPr kumimoji="0" lang="en-US" sz="2000" b="0" i="0" u="none" strike="noStrike" kern="0" cap="none" spc="0" normalizeH="0" baseline="0" noProof="0" dirty="0" smtClean="0">
              <a:ln>
                <a:noFill/>
              </a:ln>
              <a:solidFill>
                <a:srgbClr val="000000"/>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600"/>
              </a:spcBef>
              <a:spcAft>
                <a:spcPts val="1200"/>
              </a:spcAft>
              <a:buClr>
                <a:srgbClr val="C3D603"/>
              </a:buClr>
              <a:buSzTx/>
              <a:buFont typeface="Verdana" pitchFamily="34" charset="0"/>
              <a:buNone/>
              <a:tabLst/>
              <a:defRPr/>
            </a:pPr>
            <a:endParaRPr kumimoji="0" lang="en-US" sz="800" b="0" i="0" u="none" strike="noStrike" kern="0" cap="none" spc="0" normalizeH="0" baseline="0" noProof="0" dirty="0" smtClean="0">
              <a:ln>
                <a:noFill/>
              </a:ln>
              <a:solidFill>
                <a:srgbClr val="000000"/>
              </a:solidFill>
              <a:effectLst/>
              <a:uLnTx/>
              <a:uFillTx/>
              <a:latin typeface="+mn-lt"/>
              <a:ea typeface="ヒラギノ角ゴ Pro W3"/>
            </a:endParaRPr>
          </a:p>
          <a:p>
            <a:pPr marL="342900" marR="0" lvl="0" indent="-342900" algn="l" defTabSz="914400" rtl="0" eaLnBrk="0" fontAlgn="base" latinLnBrk="0" hangingPunct="0">
              <a:lnSpc>
                <a:spcPts val="2400"/>
              </a:lnSpc>
              <a:spcBef>
                <a:spcPct val="5000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ea typeface="ヒラギノ角ゴ Pro W3"/>
              <a:cs typeface="+mn-cs"/>
            </a:endParaRPr>
          </a:p>
        </p:txBody>
      </p:sp>
      <p:sp>
        <p:nvSpPr>
          <p:cNvPr id="6" name="Title 5"/>
          <p:cNvSpPr>
            <a:spLocks noGrp="1"/>
          </p:cNvSpPr>
          <p:nvPr>
            <p:ph type="title"/>
          </p:nvPr>
        </p:nvSpPr>
        <p:spPr/>
        <p:txBody>
          <a:bodyPr/>
          <a:lstStyle/>
          <a:p>
            <a:r>
              <a:rPr lang="en-US" altLang="zh-CN" dirty="0" smtClean="0"/>
              <a:t>HFs for 2012 R2 P01 release</a:t>
            </a:r>
            <a:endParaRPr lang="zh-CN" altLang="en-US" dirty="0"/>
          </a:p>
        </p:txBody>
      </p:sp>
      <p:graphicFrame>
        <p:nvGraphicFramePr>
          <p:cNvPr id="8" name="图表 7"/>
          <p:cNvGraphicFramePr>
            <a:graphicFrameLocks/>
          </p:cNvGraphicFramePr>
          <p:nvPr>
            <p:extLst>
              <p:ext uri="{D42A27DB-BD31-4B8C-83A1-F6EECF244321}">
                <p14:modId xmlns:p14="http://schemas.microsoft.com/office/powerpoint/2010/main" val="2536952732"/>
              </p:ext>
            </p:extLst>
          </p:nvPr>
        </p:nvGraphicFramePr>
        <p:xfrm>
          <a:off x="4211960" y="198884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9576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945577131"/>
              </p:ext>
            </p:extLst>
          </p:nvPr>
        </p:nvGraphicFramePr>
        <p:xfrm>
          <a:off x="1331640" y="1340768"/>
          <a:ext cx="6624736" cy="4680520"/>
        </p:xfrm>
        <a:graphic>
          <a:graphicData uri="http://schemas.openxmlformats.org/drawingml/2006/table">
            <a:tbl>
              <a:tblPr>
                <a:tableStyleId>{5C22544A-7EE6-4342-B048-85BDC9FD1C3A}</a:tableStyleId>
              </a:tblPr>
              <a:tblGrid>
                <a:gridCol w="2580720"/>
                <a:gridCol w="4044016"/>
              </a:tblGrid>
              <a:tr h="381954">
                <a:tc gridSpan="2">
                  <a:txBody>
                    <a:bodyPr/>
                    <a:lstStyle/>
                    <a:p>
                      <a:pPr algn="ctr" fontAlgn="t"/>
                      <a:r>
                        <a:rPr lang="en-US" sz="1100" u="none" strike="noStrike" dirty="0" err="1">
                          <a:effectLst/>
                        </a:rPr>
                        <a:t>InTouch</a:t>
                      </a:r>
                      <a:r>
                        <a:rPr lang="en-US" sz="1100" u="none" strike="noStrike" dirty="0">
                          <a:effectLst/>
                        </a:rPr>
                        <a:t>  2012R2 (v10.6 P01) </a:t>
                      </a:r>
                      <a:br>
                        <a:rPr lang="en-US" sz="1100" u="none" strike="noStrike" dirty="0">
                          <a:effectLst/>
                        </a:rPr>
                      </a:br>
                      <a:endParaRPr lang="en-US" sz="1100" b="1" i="0" u="none" strike="noStrike" dirty="0">
                        <a:solidFill>
                          <a:srgbClr val="000000"/>
                        </a:solidFill>
                        <a:effectLst/>
                        <a:latin typeface="宋体"/>
                      </a:endParaRPr>
                    </a:p>
                  </a:txBody>
                  <a:tcPr marL="9525" marR="9525" marT="9525" marB="0"/>
                </a:tc>
                <a:tc hMerge="1">
                  <a:txBody>
                    <a:bodyPr/>
                    <a:lstStyle/>
                    <a:p>
                      <a:endParaRPr lang="zh-CN" altLang="en-US"/>
                    </a:p>
                  </a:txBody>
                  <a:tcPr/>
                </a:tc>
              </a:tr>
              <a:tr h="196253">
                <a:tc>
                  <a:txBody>
                    <a:bodyPr/>
                    <a:lstStyle/>
                    <a:p>
                      <a:pPr algn="l" fontAlgn="t"/>
                      <a:r>
                        <a:rPr lang="en-US" sz="1100" u="none" strike="noStrike" dirty="0" smtClean="0">
                          <a:effectLst/>
                        </a:rPr>
                        <a:t>                             HF</a:t>
                      </a:r>
                      <a:endParaRPr lang="en-US" sz="1100" b="1" i="0" u="none" strike="noStrike" dirty="0">
                        <a:solidFill>
                          <a:srgbClr val="000000"/>
                        </a:solidFill>
                        <a:effectLst/>
                        <a:latin typeface="宋体"/>
                      </a:endParaRPr>
                    </a:p>
                  </a:txBody>
                  <a:tcPr marL="9525" marR="9525" marT="9525" marB="0"/>
                </a:tc>
                <a:tc>
                  <a:txBody>
                    <a:bodyPr/>
                    <a:lstStyle/>
                    <a:p>
                      <a:pPr algn="l" fontAlgn="ctr"/>
                      <a:r>
                        <a:rPr lang="en-US" sz="1100" u="none" strike="noStrike" dirty="0" smtClean="0">
                          <a:effectLst/>
                        </a:rPr>
                        <a:t>                                                        Issue</a:t>
                      </a:r>
                      <a:endParaRPr lang="en-US" sz="1100" b="1" i="0" u="none" strike="noStrike" dirty="0">
                        <a:solidFill>
                          <a:srgbClr val="000000"/>
                        </a:solidFill>
                        <a:effectLst/>
                        <a:latin typeface="宋体"/>
                      </a:endParaRPr>
                    </a:p>
                  </a:txBody>
                  <a:tcPr marL="9525" marR="9525" marT="9525" marB="0" anchor="ctr"/>
                </a:tc>
              </a:tr>
              <a:tr h="569766">
                <a:tc>
                  <a:txBody>
                    <a:bodyPr/>
                    <a:lstStyle/>
                    <a:p>
                      <a:pPr algn="l" fontAlgn="ctr"/>
                      <a:r>
                        <a:rPr lang="en-US" sz="1100" u="none" strike="noStrike">
                          <a:effectLst/>
                        </a:rPr>
                        <a:t>L00131474</a:t>
                      </a:r>
                      <a:endParaRPr lang="en-US" sz="1100" b="0" i="0" u="none" strike="noStrike">
                        <a:solidFill>
                          <a:srgbClr val="000000"/>
                        </a:solidFill>
                        <a:effectLst/>
                        <a:latin typeface="宋体"/>
                      </a:endParaRPr>
                    </a:p>
                  </a:txBody>
                  <a:tcPr marL="9525" marR="9525" marT="9525" marB="0" anchor="ctr"/>
                </a:tc>
                <a:tc>
                  <a:txBody>
                    <a:bodyPr/>
                    <a:lstStyle/>
                    <a:p>
                      <a:pPr algn="l" fontAlgn="ctr"/>
                      <a:r>
                        <a:rPr lang="en-US" sz="1100" u="none" strike="noStrike">
                          <a:effectLst/>
                        </a:rPr>
                        <a:t>ShowGraphic() function displays the symbol with increased height, behaves differently from Show Symbol Animation.</a:t>
                      </a:r>
                      <a:endParaRPr lang="en-US" sz="1100" b="0" i="0" u="none" strike="noStrike">
                        <a:solidFill>
                          <a:srgbClr val="000000"/>
                        </a:solidFill>
                        <a:effectLst/>
                        <a:latin typeface="宋体"/>
                      </a:endParaRPr>
                    </a:p>
                  </a:txBody>
                  <a:tcPr marL="9525" marR="9525" marT="9525" marB="0" anchor="ctr"/>
                </a:tc>
              </a:tr>
              <a:tr h="381954">
                <a:tc>
                  <a:txBody>
                    <a:bodyPr/>
                    <a:lstStyle/>
                    <a:p>
                      <a:pPr algn="l" fontAlgn="ctr"/>
                      <a:r>
                        <a:rPr lang="en-US" sz="1100" u="none" strike="noStrike">
                          <a:effectLst/>
                        </a:rPr>
                        <a:t>L00131307</a:t>
                      </a:r>
                      <a:endParaRPr lang="en-US" sz="1100" b="0" i="0" u="none" strike="noStrike">
                        <a:solidFill>
                          <a:srgbClr val="000000"/>
                        </a:solidFill>
                        <a:effectLst/>
                        <a:latin typeface="宋体"/>
                      </a:endParaRPr>
                    </a:p>
                  </a:txBody>
                  <a:tcPr marL="9525" marR="9525" marT="9525" marB="0" anchor="ctr"/>
                </a:tc>
                <a:tc>
                  <a:txBody>
                    <a:bodyPr/>
                    <a:lstStyle/>
                    <a:p>
                      <a:pPr algn="l" fontAlgn="ctr"/>
                      <a:r>
                        <a:rPr lang="en-US" sz="1100" u="none" strike="noStrike">
                          <a:effectLst/>
                        </a:rPr>
                        <a:t>settings to disable graphic persistency do not work in InTouch 10.6 P01</a:t>
                      </a:r>
                      <a:endParaRPr lang="en-US" sz="1100" b="0" i="0" u="none" strike="noStrike">
                        <a:solidFill>
                          <a:srgbClr val="000000"/>
                        </a:solidFill>
                        <a:effectLst/>
                        <a:latin typeface="宋体"/>
                      </a:endParaRPr>
                    </a:p>
                  </a:txBody>
                  <a:tcPr marL="9525" marR="9525" marT="9525" marB="0" anchor="ctr"/>
                </a:tc>
              </a:tr>
              <a:tr h="381954">
                <a:tc>
                  <a:txBody>
                    <a:bodyPr/>
                    <a:lstStyle/>
                    <a:p>
                      <a:pPr algn="l" fontAlgn="ctr"/>
                      <a:r>
                        <a:rPr lang="en-US" sz="1100" u="none" strike="noStrike">
                          <a:effectLst/>
                        </a:rPr>
                        <a:t>L00131597</a:t>
                      </a:r>
                      <a:endParaRPr lang="en-US" sz="1100" b="0" i="0" u="none" strike="noStrike">
                        <a:solidFill>
                          <a:srgbClr val="000000"/>
                        </a:solidFill>
                        <a:effectLst/>
                        <a:latin typeface="宋体"/>
                      </a:endParaRPr>
                    </a:p>
                  </a:txBody>
                  <a:tcPr marL="9525" marR="9525" marT="9525" marB="0" anchor="ctr"/>
                </a:tc>
                <a:tc>
                  <a:txBody>
                    <a:bodyPr/>
                    <a:lstStyle/>
                    <a:p>
                      <a:pPr algn="l" fontAlgn="ctr"/>
                      <a:r>
                        <a:rPr lang="en-US" sz="1100" u="none" strike="noStrike">
                          <a:effectLst/>
                        </a:rPr>
                        <a:t>Archestra Symbol shows Red cross and message "Not found" when GR Node is shutdown.</a:t>
                      </a:r>
                      <a:endParaRPr lang="en-US" sz="1100" b="0" i="0" u="none" strike="noStrike">
                        <a:solidFill>
                          <a:srgbClr val="000000"/>
                        </a:solidFill>
                        <a:effectLst/>
                        <a:latin typeface="宋体"/>
                      </a:endParaRPr>
                    </a:p>
                  </a:txBody>
                  <a:tcPr marL="9525" marR="9525" marT="9525" marB="0" anchor="ctr"/>
                </a:tc>
              </a:tr>
              <a:tr h="1234492">
                <a:tc>
                  <a:txBody>
                    <a:bodyPr/>
                    <a:lstStyle/>
                    <a:p>
                      <a:pPr algn="l" fontAlgn="ctr"/>
                      <a:r>
                        <a:rPr lang="en-US" sz="1100" u="none" strike="noStrike">
                          <a:effectLst/>
                        </a:rPr>
                        <a:t>L00131620</a:t>
                      </a:r>
                      <a:endParaRPr lang="en-US" sz="1100" b="0" i="0" u="none" strike="noStrike">
                        <a:solidFill>
                          <a:srgbClr val="000000"/>
                        </a:solidFill>
                        <a:effectLst/>
                        <a:latin typeface="宋体"/>
                      </a:endParaRPr>
                    </a:p>
                  </a:txBody>
                  <a:tcPr marL="9525" marR="9525" marT="9525" marB="0" anchor="ctr"/>
                </a:tc>
                <a:tc>
                  <a:txBody>
                    <a:bodyPr/>
                    <a:lstStyle/>
                    <a:p>
                      <a:pPr algn="l" fontAlgn="ctr"/>
                      <a:r>
                        <a:rPr lang="en-US" sz="1100" u="none" strike="noStrike">
                          <a:effectLst/>
                        </a:rPr>
                        <a:t>Error Message "Open: Object not found in the galaxy, may already be deleted." is observed when user selects Edit instance on an embedded ArchestrA Graphic where the instance of the object has containment with another object instance.</a:t>
                      </a:r>
                      <a:endParaRPr lang="en-US" sz="1100" b="0" i="0" u="none" strike="noStrike">
                        <a:solidFill>
                          <a:srgbClr val="000000"/>
                        </a:solidFill>
                        <a:effectLst/>
                        <a:latin typeface="宋体"/>
                      </a:endParaRPr>
                    </a:p>
                  </a:txBody>
                  <a:tcPr marL="9525" marR="9525" marT="9525" marB="0" anchor="ctr"/>
                </a:tc>
              </a:tr>
              <a:tr h="379844">
                <a:tc>
                  <a:txBody>
                    <a:bodyPr/>
                    <a:lstStyle/>
                    <a:p>
                      <a:pPr algn="l" fontAlgn="ctr"/>
                      <a:r>
                        <a:rPr lang="en-US" sz="1100" u="none" strike="noStrike">
                          <a:effectLst/>
                        </a:rPr>
                        <a:t>L00131812</a:t>
                      </a:r>
                      <a:endParaRPr lang="en-US" sz="1100" b="0" i="0" u="none" strike="noStrike">
                        <a:solidFill>
                          <a:srgbClr val="000000"/>
                        </a:solidFill>
                        <a:effectLst/>
                        <a:latin typeface="宋体"/>
                      </a:endParaRPr>
                    </a:p>
                  </a:txBody>
                  <a:tcPr marL="9525" marR="9525" marT="9525" marB="0" anchor="ctr"/>
                </a:tc>
                <a:tc>
                  <a:txBody>
                    <a:bodyPr/>
                    <a:lstStyle/>
                    <a:p>
                      <a:pPr algn="l" fontAlgn="ctr"/>
                      <a:r>
                        <a:rPr lang="en-US" sz="1100" u="none" strike="noStrike" dirty="0">
                          <a:effectLst/>
                        </a:rPr>
                        <a:t>The edition of </a:t>
                      </a:r>
                      <a:r>
                        <a:rPr lang="en-US" sz="1100" u="none" strike="noStrike" dirty="0" err="1">
                          <a:effectLst/>
                        </a:rPr>
                        <a:t>SmartSymbols</a:t>
                      </a:r>
                      <a:r>
                        <a:rPr lang="en-US" sz="1100" u="none" strike="noStrike" dirty="0">
                          <a:effectLst/>
                        </a:rPr>
                        <a:t> ('Commit Changes') doesn't finish.</a:t>
                      </a:r>
                      <a:endParaRPr lang="en-US" sz="1100" b="0" i="0" u="none" strike="noStrike" dirty="0">
                        <a:solidFill>
                          <a:srgbClr val="000000"/>
                        </a:solidFill>
                        <a:effectLst/>
                        <a:latin typeface="宋体"/>
                      </a:endParaRPr>
                    </a:p>
                  </a:txBody>
                  <a:tcPr marL="9525" marR="9525" marT="9525" marB="0" anchor="ctr"/>
                </a:tc>
              </a:tr>
              <a:tr h="381954">
                <a:tc>
                  <a:txBody>
                    <a:bodyPr/>
                    <a:lstStyle/>
                    <a:p>
                      <a:pPr algn="l" fontAlgn="ctr"/>
                      <a:r>
                        <a:rPr lang="en-US" sz="1100" u="none" strike="noStrike">
                          <a:effectLst/>
                        </a:rPr>
                        <a:t>L00131912</a:t>
                      </a:r>
                      <a:endParaRPr lang="en-US" sz="1100" b="0" i="0" u="none" strike="noStrike">
                        <a:solidFill>
                          <a:srgbClr val="000000"/>
                        </a:solidFill>
                        <a:effectLst/>
                        <a:latin typeface="宋体"/>
                      </a:endParaRPr>
                    </a:p>
                  </a:txBody>
                  <a:tcPr marL="9525" marR="9525" marT="9525" marB="0" anchor="ctr"/>
                </a:tc>
                <a:tc>
                  <a:txBody>
                    <a:bodyPr/>
                    <a:lstStyle/>
                    <a:p>
                      <a:pPr algn="l" fontAlgn="ctr"/>
                      <a:r>
                        <a:rPr lang="en-US" sz="1100" u="none" strike="noStrike">
                          <a:effectLst/>
                        </a:rPr>
                        <a:t>Certain characters of certain fonts become smaller in WindowViewer</a:t>
                      </a:r>
                      <a:endParaRPr lang="en-US" sz="1100" b="0" i="0" u="none" strike="noStrike">
                        <a:solidFill>
                          <a:srgbClr val="000000"/>
                        </a:solidFill>
                        <a:effectLst/>
                        <a:latin typeface="宋体"/>
                      </a:endParaRPr>
                    </a:p>
                  </a:txBody>
                  <a:tcPr marL="9525" marR="9525" marT="9525" marB="0" anchor="ctr"/>
                </a:tc>
              </a:tr>
              <a:tr h="381954">
                <a:tc>
                  <a:txBody>
                    <a:bodyPr/>
                    <a:lstStyle/>
                    <a:p>
                      <a:pPr algn="l" fontAlgn="ctr"/>
                      <a:r>
                        <a:rPr lang="en-US" sz="1100" u="none" strike="noStrike">
                          <a:effectLst/>
                        </a:rPr>
                        <a:t>L00131431</a:t>
                      </a:r>
                      <a:endParaRPr lang="en-US" sz="1100" b="0" i="0" u="none" strike="noStrike">
                        <a:solidFill>
                          <a:srgbClr val="000000"/>
                        </a:solidFill>
                        <a:effectLst/>
                        <a:latin typeface="宋体"/>
                      </a:endParaRPr>
                    </a:p>
                  </a:txBody>
                  <a:tcPr marL="9525" marR="9525" marT="9525" marB="0" anchor="ctr"/>
                </a:tc>
                <a:tc>
                  <a:txBody>
                    <a:bodyPr/>
                    <a:lstStyle/>
                    <a:p>
                      <a:pPr algn="l" fontAlgn="ctr"/>
                      <a:r>
                        <a:rPr lang="en-US" sz="1100" u="none" strike="noStrike">
                          <a:effectLst/>
                        </a:rPr>
                        <a:t>Value of a tag does not get updated if there is an overlap with a Combo Box Windows Control.</a:t>
                      </a:r>
                      <a:endParaRPr lang="en-US" sz="1100" b="0" i="0" u="none" strike="noStrike">
                        <a:solidFill>
                          <a:srgbClr val="000000"/>
                        </a:solidFill>
                        <a:effectLst/>
                        <a:latin typeface="宋体"/>
                      </a:endParaRPr>
                    </a:p>
                  </a:txBody>
                  <a:tcPr marL="9525" marR="9525" marT="9525" marB="0" anchor="ctr"/>
                </a:tc>
              </a:tr>
              <a:tr h="390395">
                <a:tc>
                  <a:txBody>
                    <a:bodyPr/>
                    <a:lstStyle/>
                    <a:p>
                      <a:pPr algn="l" fontAlgn="ctr"/>
                      <a:r>
                        <a:rPr lang="en-US" sz="1100" u="none" strike="noStrike">
                          <a:effectLst/>
                        </a:rPr>
                        <a:t>L00131912</a:t>
                      </a:r>
                      <a:endParaRPr lang="en-US" sz="1100" b="0" i="0" u="none" strike="noStrike">
                        <a:solidFill>
                          <a:srgbClr val="000000"/>
                        </a:solidFill>
                        <a:effectLst/>
                        <a:latin typeface="宋体"/>
                      </a:endParaRPr>
                    </a:p>
                  </a:txBody>
                  <a:tcPr marL="9525" marR="9525" marT="9525" marB="0" anchor="ctr"/>
                </a:tc>
                <a:tc>
                  <a:txBody>
                    <a:bodyPr/>
                    <a:lstStyle/>
                    <a:p>
                      <a:pPr algn="l" fontAlgn="ctr"/>
                      <a:r>
                        <a:rPr lang="en-US" sz="1100" u="none" strike="noStrike" dirty="0">
                          <a:effectLst/>
                        </a:rPr>
                        <a:t>Certain characters of certain fonts become smaller in </a:t>
                      </a:r>
                      <a:r>
                        <a:rPr lang="en-US" sz="1100" u="none" strike="noStrike" dirty="0" err="1">
                          <a:effectLst/>
                        </a:rPr>
                        <a:t>WindowViewer</a:t>
                      </a:r>
                      <a:endParaRPr lang="en-US" sz="1100" b="0" i="0" u="none" strike="noStrike" dirty="0">
                        <a:solidFill>
                          <a:srgbClr val="000000"/>
                        </a:solidFill>
                        <a:effectLst/>
                        <a:latin typeface="宋体"/>
                      </a:endParaRPr>
                    </a:p>
                  </a:txBody>
                  <a:tcPr marL="9525" marR="9525" marT="9525" marB="0" anchor="ctr"/>
                </a:tc>
              </a:tr>
            </a:tbl>
          </a:graphicData>
        </a:graphic>
      </p:graphicFrame>
      <p:sp>
        <p:nvSpPr>
          <p:cNvPr id="5" name="Title 5"/>
          <p:cNvSpPr>
            <a:spLocks noGrp="1"/>
          </p:cNvSpPr>
          <p:nvPr>
            <p:ph type="title"/>
          </p:nvPr>
        </p:nvSpPr>
        <p:spPr>
          <a:xfrm>
            <a:off x="457200" y="274638"/>
            <a:ext cx="8229600" cy="1143000"/>
          </a:xfrm>
        </p:spPr>
        <p:txBody>
          <a:bodyPr/>
          <a:lstStyle/>
          <a:p>
            <a:r>
              <a:rPr lang="en-US" altLang="zh-CN" dirty="0" smtClean="0"/>
              <a:t>HFs for 2012 R2 P01 release</a:t>
            </a:r>
            <a:endParaRPr lang="zh-CN" altLang="en-US" dirty="0"/>
          </a:p>
        </p:txBody>
      </p:sp>
    </p:spTree>
    <p:extLst>
      <p:ext uri="{BB962C8B-B14F-4D97-AF65-F5344CB8AC3E}">
        <p14:creationId xmlns:p14="http://schemas.microsoft.com/office/powerpoint/2010/main" val="9236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623360813"/>
              </p:ext>
            </p:extLst>
          </p:nvPr>
        </p:nvGraphicFramePr>
        <p:xfrm>
          <a:off x="1331641" y="1412776"/>
          <a:ext cx="6840760" cy="4752529"/>
        </p:xfrm>
        <a:graphic>
          <a:graphicData uri="http://schemas.openxmlformats.org/drawingml/2006/table">
            <a:tbl>
              <a:tblPr>
                <a:tableStyleId>{5C22544A-7EE6-4342-B048-85BDC9FD1C3A}</a:tableStyleId>
              </a:tblPr>
              <a:tblGrid>
                <a:gridCol w="985633"/>
                <a:gridCol w="5855127"/>
              </a:tblGrid>
              <a:tr h="463702">
                <a:tc gridSpan="2">
                  <a:txBody>
                    <a:bodyPr/>
                    <a:lstStyle/>
                    <a:p>
                      <a:pPr algn="ctr" fontAlgn="t"/>
                      <a:r>
                        <a:rPr lang="en-US" sz="900" u="none" strike="noStrike" dirty="0">
                          <a:effectLst/>
                        </a:rPr>
                        <a:t>Application Server 2012R2(v3.6 P01)</a:t>
                      </a:r>
                      <a:br>
                        <a:rPr lang="en-US" sz="900" u="none" strike="noStrike" dirty="0">
                          <a:effectLst/>
                        </a:rPr>
                      </a:br>
                      <a:r>
                        <a:rPr lang="en-US" sz="900" u="none" strike="noStrike" dirty="0">
                          <a:effectLst/>
                        </a:rPr>
                        <a:t/>
                      </a:r>
                      <a:br>
                        <a:rPr lang="en-US" sz="900" u="none" strike="noStrike" dirty="0">
                          <a:effectLst/>
                        </a:rPr>
                      </a:br>
                      <a:endParaRPr lang="en-US" sz="900" b="1" i="0" u="none" strike="noStrike" dirty="0">
                        <a:solidFill>
                          <a:srgbClr val="000000"/>
                        </a:solidFill>
                        <a:effectLst/>
                        <a:latin typeface="宋体"/>
                      </a:endParaRPr>
                    </a:p>
                  </a:txBody>
                  <a:tcPr marL="8097" marR="8097" marT="8097" marB="0"/>
                </a:tc>
                <a:tc hMerge="1">
                  <a:txBody>
                    <a:bodyPr/>
                    <a:lstStyle/>
                    <a:p>
                      <a:endParaRPr lang="zh-CN" altLang="en-US"/>
                    </a:p>
                  </a:txBody>
                  <a:tcPr/>
                </a:tc>
              </a:tr>
              <a:tr h="160314">
                <a:tc>
                  <a:txBody>
                    <a:bodyPr/>
                    <a:lstStyle/>
                    <a:p>
                      <a:pPr algn="l" fontAlgn="ctr"/>
                      <a:r>
                        <a:rPr lang="en-US" sz="900" u="none" strike="noStrike" dirty="0" smtClean="0">
                          <a:effectLst/>
                        </a:rPr>
                        <a:t>      HF</a:t>
                      </a:r>
                      <a:endParaRPr lang="en-US" sz="900" b="1" i="0" u="none" strike="noStrike" dirty="0">
                        <a:solidFill>
                          <a:srgbClr val="000000"/>
                        </a:solidFill>
                        <a:effectLst/>
                        <a:latin typeface="宋体"/>
                      </a:endParaRPr>
                    </a:p>
                  </a:txBody>
                  <a:tcPr marL="8097" marR="8097" marT="8097" marB="0" anchor="ctr"/>
                </a:tc>
                <a:tc>
                  <a:txBody>
                    <a:bodyPr/>
                    <a:lstStyle/>
                    <a:p>
                      <a:pPr algn="l" fontAlgn="ctr"/>
                      <a:r>
                        <a:rPr lang="en-US" sz="900" u="none" strike="noStrike" dirty="0" smtClean="0">
                          <a:effectLst/>
                        </a:rPr>
                        <a:t>                                                                           Issue</a:t>
                      </a:r>
                      <a:endParaRPr lang="en-US" sz="900" b="1" i="0" u="none" strike="noStrike" dirty="0">
                        <a:solidFill>
                          <a:srgbClr val="000000"/>
                        </a:solidFill>
                        <a:effectLst/>
                        <a:latin typeface="宋体"/>
                      </a:endParaRPr>
                    </a:p>
                  </a:txBody>
                  <a:tcPr marL="8097" marR="8097" marT="8097" marB="0" anchor="ctr"/>
                </a:tc>
              </a:tr>
              <a:tr h="918785">
                <a:tc>
                  <a:txBody>
                    <a:bodyPr/>
                    <a:lstStyle/>
                    <a:p>
                      <a:pPr algn="l" fontAlgn="ctr"/>
                      <a:r>
                        <a:rPr lang="en-US" sz="900" u="none" strike="noStrike">
                          <a:effectLst/>
                        </a:rPr>
                        <a:t>L00131581</a:t>
                      </a:r>
                      <a:endParaRPr lang="en-US" sz="900" b="0" i="0" u="none" strike="noStrike">
                        <a:solidFill>
                          <a:srgbClr val="000000"/>
                        </a:solidFill>
                        <a:effectLst/>
                        <a:latin typeface="宋体"/>
                      </a:endParaRPr>
                    </a:p>
                  </a:txBody>
                  <a:tcPr marL="8097" marR="8097" marT="8097" marB="0" anchor="ctr"/>
                </a:tc>
                <a:tc>
                  <a:txBody>
                    <a:bodyPr/>
                    <a:lstStyle/>
                    <a:p>
                      <a:pPr algn="l" fontAlgn="ctr"/>
                      <a:r>
                        <a:rPr lang="en-US" sz="900" u="none" strike="noStrike" dirty="0">
                          <a:effectLst/>
                        </a:rPr>
                        <a:t>Unable to define description for scan group item error count alarms (</a:t>
                      </a:r>
                      <a:r>
                        <a:rPr lang="en-US" sz="900" u="none" strike="noStrike" dirty="0" err="1">
                          <a:effectLst/>
                        </a:rPr>
                        <a:t>scangroup.ItemErrorCntAlarm.DescAttrName</a:t>
                      </a:r>
                      <a:r>
                        <a:rPr lang="en-US" sz="900" u="none" strike="noStrike" dirty="0">
                          <a:effectLst/>
                        </a:rPr>
                        <a:t>)</a:t>
                      </a:r>
                      <a:br>
                        <a:rPr lang="en-US" sz="900" u="none" strike="noStrike" dirty="0">
                          <a:effectLst/>
                        </a:rPr>
                      </a:br>
                      <a:r>
                        <a:rPr lang="en-US" sz="900" u="none" strike="noStrike" dirty="0">
                          <a:effectLst/>
                        </a:rPr>
                        <a:t/>
                      </a:r>
                      <a:br>
                        <a:rPr lang="en-US" sz="900" u="none" strike="noStrike" dirty="0">
                          <a:effectLst/>
                        </a:rPr>
                      </a:br>
                      <a:r>
                        <a:rPr lang="en-US" sz="900" u="none" strike="noStrike" dirty="0">
                          <a:effectLst/>
                        </a:rPr>
                        <a:t>[ HF L00126276 needs to be ported to IAS 3.6 Patch1 ]</a:t>
                      </a:r>
                      <a:endParaRPr lang="en-US" sz="900" b="0" i="0" u="none" strike="noStrike" dirty="0">
                        <a:solidFill>
                          <a:srgbClr val="000000"/>
                        </a:solidFill>
                        <a:effectLst/>
                        <a:latin typeface="宋体"/>
                      </a:endParaRPr>
                    </a:p>
                  </a:txBody>
                  <a:tcPr marL="8097" marR="8097" marT="8097" marB="0" anchor="ctr"/>
                </a:tc>
              </a:tr>
              <a:tr h="865362">
                <a:tc>
                  <a:txBody>
                    <a:bodyPr/>
                    <a:lstStyle/>
                    <a:p>
                      <a:pPr algn="l" fontAlgn="ctr"/>
                      <a:r>
                        <a:rPr lang="en-US" sz="900" u="none" strike="noStrike">
                          <a:effectLst/>
                        </a:rPr>
                        <a:t>L00131581</a:t>
                      </a:r>
                      <a:endParaRPr lang="en-US" sz="900" b="0" i="0" u="none" strike="noStrike">
                        <a:solidFill>
                          <a:srgbClr val="000000"/>
                        </a:solidFill>
                        <a:effectLst/>
                        <a:latin typeface="宋体"/>
                      </a:endParaRPr>
                    </a:p>
                  </a:txBody>
                  <a:tcPr marL="8097" marR="8097" marT="8097" marB="0" anchor="ctr"/>
                </a:tc>
                <a:tc>
                  <a:txBody>
                    <a:bodyPr/>
                    <a:lstStyle/>
                    <a:p>
                      <a:pPr algn="l" fontAlgn="ctr"/>
                      <a:r>
                        <a:rPr lang="en-US" sz="900" u="none" strike="noStrike" dirty="0">
                          <a:effectLst/>
                        </a:rPr>
                        <a:t>Unable to define description for scan group item error count alarms (</a:t>
                      </a:r>
                      <a:r>
                        <a:rPr lang="en-US" sz="900" u="none" strike="noStrike" dirty="0" err="1">
                          <a:effectLst/>
                        </a:rPr>
                        <a:t>scangroup.ItemErrorCntAlarm.DescAttrName</a:t>
                      </a:r>
                      <a:r>
                        <a:rPr lang="en-US" sz="900" u="none" strike="noStrike" dirty="0">
                          <a:effectLst/>
                        </a:rPr>
                        <a:t>)</a:t>
                      </a:r>
                      <a:br>
                        <a:rPr lang="en-US" sz="900" u="none" strike="noStrike" dirty="0">
                          <a:effectLst/>
                        </a:rPr>
                      </a:br>
                      <a:r>
                        <a:rPr lang="en-US" sz="900" u="none" strike="noStrike" dirty="0">
                          <a:effectLst/>
                        </a:rPr>
                        <a:t/>
                      </a:r>
                      <a:br>
                        <a:rPr lang="en-US" sz="900" u="none" strike="noStrike" dirty="0">
                          <a:effectLst/>
                        </a:rPr>
                      </a:br>
                      <a:r>
                        <a:rPr lang="en-US" sz="900" u="none" strike="noStrike" dirty="0">
                          <a:effectLst/>
                        </a:rPr>
                        <a:t>[ HF L00126276 needs to be ported to IAS 3.6 Patch1 ]</a:t>
                      </a:r>
                      <a:endParaRPr lang="en-US" sz="900" b="0" i="0" u="none" strike="noStrike" dirty="0">
                        <a:solidFill>
                          <a:srgbClr val="000000"/>
                        </a:solidFill>
                        <a:effectLst/>
                        <a:latin typeface="宋体"/>
                      </a:endParaRPr>
                    </a:p>
                  </a:txBody>
                  <a:tcPr marL="8097" marR="8097" marT="8097" marB="0" anchor="ctr"/>
                </a:tc>
              </a:tr>
              <a:tr h="568853">
                <a:tc>
                  <a:txBody>
                    <a:bodyPr/>
                    <a:lstStyle/>
                    <a:p>
                      <a:pPr algn="l" fontAlgn="ctr"/>
                      <a:r>
                        <a:rPr lang="en-US" sz="900" u="none" strike="noStrike">
                          <a:effectLst/>
                        </a:rPr>
                        <a:t>L00131155</a:t>
                      </a:r>
                      <a:endParaRPr lang="en-US" sz="900" b="0" i="0" u="none" strike="noStrike">
                        <a:solidFill>
                          <a:srgbClr val="000000"/>
                        </a:solidFill>
                        <a:effectLst/>
                        <a:latin typeface="宋体"/>
                      </a:endParaRPr>
                    </a:p>
                  </a:txBody>
                  <a:tcPr marL="8097" marR="8097" marT="8097" marB="0" anchor="ctr"/>
                </a:tc>
                <a:tc>
                  <a:txBody>
                    <a:bodyPr/>
                    <a:lstStyle/>
                    <a:p>
                      <a:pPr algn="l" fontAlgn="ctr"/>
                      <a:r>
                        <a:rPr lang="en-US" sz="900" u="none" strike="noStrike" dirty="0">
                          <a:effectLst/>
                        </a:rPr>
                        <a:t>System Communication failure alarm keeps popping up even when communication is stable.</a:t>
                      </a:r>
                      <a:endParaRPr lang="en-US" sz="900" b="0" i="0" u="none" strike="noStrike" dirty="0">
                        <a:solidFill>
                          <a:srgbClr val="000000"/>
                        </a:solidFill>
                        <a:effectLst/>
                        <a:latin typeface="宋体"/>
                      </a:endParaRPr>
                    </a:p>
                  </a:txBody>
                  <a:tcPr marL="8097" marR="8097" marT="8097" marB="0" anchor="ctr"/>
                </a:tc>
              </a:tr>
              <a:tr h="767091">
                <a:tc>
                  <a:txBody>
                    <a:bodyPr/>
                    <a:lstStyle/>
                    <a:p>
                      <a:pPr algn="l" fontAlgn="ctr"/>
                      <a:r>
                        <a:rPr lang="en-US" sz="900" u="none" strike="noStrike">
                          <a:effectLst/>
                        </a:rPr>
                        <a:t>L00131579</a:t>
                      </a:r>
                      <a:endParaRPr lang="en-US" sz="900" b="0" i="0" u="none" strike="noStrike">
                        <a:solidFill>
                          <a:srgbClr val="000000"/>
                        </a:solidFill>
                        <a:effectLst/>
                        <a:latin typeface="宋体"/>
                      </a:endParaRPr>
                    </a:p>
                  </a:txBody>
                  <a:tcPr marL="8097" marR="8097" marT="8097" marB="0" anchor="ctr"/>
                </a:tc>
                <a:tc>
                  <a:txBody>
                    <a:bodyPr/>
                    <a:lstStyle/>
                    <a:p>
                      <a:pPr algn="l" fontAlgn="ctr"/>
                      <a:r>
                        <a:rPr lang="en-US" sz="900" u="none" strike="noStrike" dirty="0">
                          <a:effectLst/>
                        </a:rPr>
                        <a:t>Field attributes do not always activate when referenced by scripts. Attributes can be stuck in initializing state, even when the script attempts to interact with that attribute.</a:t>
                      </a:r>
                      <a:endParaRPr lang="en-US" sz="900" b="0" i="0" u="none" strike="noStrike" dirty="0">
                        <a:solidFill>
                          <a:srgbClr val="000000"/>
                        </a:solidFill>
                        <a:effectLst/>
                        <a:latin typeface="宋体"/>
                      </a:endParaRPr>
                    </a:p>
                  </a:txBody>
                  <a:tcPr marL="8097" marR="8097" marT="8097" marB="0" anchor="ctr"/>
                </a:tc>
              </a:tr>
              <a:tr h="1008422">
                <a:tc>
                  <a:txBody>
                    <a:bodyPr/>
                    <a:lstStyle/>
                    <a:p>
                      <a:pPr algn="l" fontAlgn="ctr"/>
                      <a:r>
                        <a:rPr lang="en-US" sz="900" u="none" strike="noStrike">
                          <a:effectLst/>
                        </a:rPr>
                        <a:t>L00131885</a:t>
                      </a:r>
                      <a:endParaRPr lang="en-US" sz="900" b="0" i="0" u="none" strike="noStrike">
                        <a:solidFill>
                          <a:srgbClr val="000000"/>
                        </a:solidFill>
                        <a:effectLst/>
                        <a:latin typeface="宋体"/>
                      </a:endParaRPr>
                    </a:p>
                  </a:txBody>
                  <a:tcPr marL="8097" marR="8097" marT="8097" marB="0" anchor="ctr"/>
                </a:tc>
                <a:tc>
                  <a:txBody>
                    <a:bodyPr/>
                    <a:lstStyle/>
                    <a:p>
                      <a:pPr algn="l" fontAlgn="ctr"/>
                      <a:r>
                        <a:rPr lang="en-US" sz="900" u="none" strike="noStrike" dirty="0">
                          <a:effectLst/>
                        </a:rPr>
                        <a:t>"Following Attributes not found in instance..."  status message is misleading. Proposed solution may be to completely eliminate this message to make it a SMC log message instead of status message.</a:t>
                      </a:r>
                      <a:endParaRPr lang="en-US" sz="900" b="0" i="0" u="none" strike="noStrike" dirty="0">
                        <a:solidFill>
                          <a:srgbClr val="000000"/>
                        </a:solidFill>
                        <a:effectLst/>
                        <a:latin typeface="宋体"/>
                      </a:endParaRPr>
                    </a:p>
                  </a:txBody>
                  <a:tcPr marL="8097" marR="8097" marT="8097" marB="0" anchor="ctr"/>
                </a:tc>
              </a:tr>
            </a:tbl>
          </a:graphicData>
        </a:graphic>
      </p:graphicFrame>
      <p:sp>
        <p:nvSpPr>
          <p:cNvPr id="5" name="Title 5"/>
          <p:cNvSpPr>
            <a:spLocks noGrp="1"/>
          </p:cNvSpPr>
          <p:nvPr>
            <p:ph type="title"/>
          </p:nvPr>
        </p:nvSpPr>
        <p:spPr>
          <a:xfrm>
            <a:off x="457200" y="274638"/>
            <a:ext cx="8229600" cy="1143000"/>
          </a:xfrm>
        </p:spPr>
        <p:txBody>
          <a:bodyPr/>
          <a:lstStyle/>
          <a:p>
            <a:r>
              <a:rPr lang="en-US" altLang="zh-CN" dirty="0" smtClean="0"/>
              <a:t>HFs for 2012 R2 P01 release</a:t>
            </a:r>
            <a:endParaRPr lang="zh-CN" altLang="en-US" dirty="0"/>
          </a:p>
        </p:txBody>
      </p:sp>
    </p:spTree>
    <p:extLst>
      <p:ext uri="{BB962C8B-B14F-4D97-AF65-F5344CB8AC3E}">
        <p14:creationId xmlns:p14="http://schemas.microsoft.com/office/powerpoint/2010/main" val="3790111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308951657"/>
              </p:ext>
            </p:extLst>
          </p:nvPr>
        </p:nvGraphicFramePr>
        <p:xfrm>
          <a:off x="1907704" y="1412776"/>
          <a:ext cx="5544616" cy="2664296"/>
        </p:xfrm>
        <a:graphic>
          <a:graphicData uri="http://schemas.openxmlformats.org/drawingml/2006/table">
            <a:tbl>
              <a:tblPr>
                <a:tableStyleId>{5C22544A-7EE6-4342-B048-85BDC9FD1C3A}</a:tableStyleId>
              </a:tblPr>
              <a:tblGrid>
                <a:gridCol w="1482682"/>
                <a:gridCol w="4061934"/>
              </a:tblGrid>
              <a:tr h="290829">
                <a:tc gridSpan="2">
                  <a:txBody>
                    <a:bodyPr/>
                    <a:lstStyle/>
                    <a:p>
                      <a:pPr algn="ctr" fontAlgn="b"/>
                      <a:r>
                        <a:rPr lang="en-US" sz="1100" u="none" strike="noStrike" dirty="0">
                          <a:effectLst/>
                        </a:rPr>
                        <a:t>Historian Server 2012 R2 P01</a:t>
                      </a:r>
                      <a:endParaRPr lang="en-US" sz="1100" b="1" i="0" u="none" strike="noStrike" dirty="0">
                        <a:effectLst/>
                        <a:latin typeface="宋体"/>
                      </a:endParaRPr>
                    </a:p>
                  </a:txBody>
                  <a:tcPr marL="9525" marR="9525" marT="9525" marB="0" anchor="b"/>
                </a:tc>
                <a:tc hMerge="1">
                  <a:txBody>
                    <a:bodyPr/>
                    <a:lstStyle/>
                    <a:p>
                      <a:endParaRPr lang="zh-CN" altLang="en-US"/>
                    </a:p>
                  </a:txBody>
                  <a:tcPr/>
                </a:tc>
              </a:tr>
              <a:tr h="284706">
                <a:tc>
                  <a:txBody>
                    <a:bodyPr/>
                    <a:lstStyle/>
                    <a:p>
                      <a:pPr algn="ctr" fontAlgn="b"/>
                      <a:r>
                        <a:rPr lang="en-US" sz="1100" u="none" strike="noStrike" dirty="0">
                          <a:effectLst/>
                        </a:rPr>
                        <a:t>HF</a:t>
                      </a:r>
                      <a:endParaRPr lang="en-US" sz="1100" b="1" i="0" u="none" strike="noStrike" dirty="0">
                        <a:effectLst/>
                        <a:latin typeface="宋体"/>
                      </a:endParaRPr>
                    </a:p>
                  </a:txBody>
                  <a:tcPr marL="9525" marR="9525" marT="9525" marB="0" anchor="b"/>
                </a:tc>
                <a:tc>
                  <a:txBody>
                    <a:bodyPr/>
                    <a:lstStyle/>
                    <a:p>
                      <a:pPr algn="ctr" fontAlgn="b"/>
                      <a:r>
                        <a:rPr lang="en-US" sz="1100" u="none" strike="noStrike" dirty="0">
                          <a:effectLst/>
                        </a:rPr>
                        <a:t>Issue</a:t>
                      </a:r>
                      <a:endParaRPr lang="en-US" sz="1100" b="1" i="0" u="none" strike="noStrike" dirty="0">
                        <a:effectLst/>
                        <a:latin typeface="宋体"/>
                      </a:endParaRPr>
                    </a:p>
                  </a:txBody>
                  <a:tcPr marL="9525" marR="9525" marT="9525" marB="0" anchor="b"/>
                </a:tc>
              </a:tr>
              <a:tr h="390935">
                <a:tc>
                  <a:txBody>
                    <a:bodyPr/>
                    <a:lstStyle/>
                    <a:p>
                      <a:pPr algn="l" fontAlgn="ctr"/>
                      <a:r>
                        <a:rPr lang="en-US" sz="1100" u="none" strike="noStrike" dirty="0">
                          <a:effectLst/>
                        </a:rPr>
                        <a:t>L00131001</a:t>
                      </a:r>
                      <a:endParaRPr lang="en-US" sz="1100" b="0" i="0" u="none" strike="noStrike" dirty="0">
                        <a:solidFill>
                          <a:srgbClr val="000000"/>
                        </a:solidFill>
                        <a:effectLst/>
                        <a:latin typeface="宋体"/>
                      </a:endParaRPr>
                    </a:p>
                  </a:txBody>
                  <a:tcPr marL="9525" marR="9525" marT="9525" marB="0" anchor="ctr"/>
                </a:tc>
                <a:tc>
                  <a:txBody>
                    <a:bodyPr/>
                    <a:lstStyle/>
                    <a:p>
                      <a:pPr algn="l" fontAlgn="ctr"/>
                      <a:r>
                        <a:rPr lang="en-US" sz="1100" u="none" strike="noStrike" dirty="0" smtClean="0">
                          <a:effectLst/>
                        </a:rPr>
                        <a:t>Getting </a:t>
                      </a:r>
                      <a:r>
                        <a:rPr lang="en-US" sz="1100" u="none" strike="noStrike" dirty="0">
                          <a:effectLst/>
                        </a:rPr>
                        <a:t>Value Validation Failed error.</a:t>
                      </a:r>
                      <a:endParaRPr lang="en-US" sz="1100" b="0" i="0" u="none" strike="noStrike" dirty="0">
                        <a:solidFill>
                          <a:srgbClr val="000000"/>
                        </a:solidFill>
                        <a:effectLst/>
                        <a:latin typeface="宋体"/>
                      </a:endParaRPr>
                    </a:p>
                  </a:txBody>
                  <a:tcPr marL="9525" marR="9525" marT="9525" marB="0" anchor="ctr"/>
                </a:tc>
              </a:tr>
              <a:tr h="702887">
                <a:tc>
                  <a:txBody>
                    <a:bodyPr/>
                    <a:lstStyle/>
                    <a:p>
                      <a:pPr algn="l" fontAlgn="ctr"/>
                      <a:r>
                        <a:rPr lang="en-US" sz="1100" u="none" strike="noStrike" dirty="0">
                          <a:effectLst/>
                        </a:rPr>
                        <a:t>L00131591</a:t>
                      </a:r>
                      <a:endParaRPr lang="en-US" sz="1100" b="0" i="0" u="none" strike="noStrike" dirty="0">
                        <a:solidFill>
                          <a:srgbClr val="000000"/>
                        </a:solidFill>
                        <a:effectLst/>
                        <a:latin typeface="宋体"/>
                      </a:endParaRPr>
                    </a:p>
                  </a:txBody>
                  <a:tcPr marL="9525" marR="9525" marT="9525" marB="0" anchor="ctr"/>
                </a:tc>
                <a:tc>
                  <a:txBody>
                    <a:bodyPr/>
                    <a:lstStyle/>
                    <a:p>
                      <a:pPr algn="l" fontAlgn="ctr"/>
                      <a:r>
                        <a:rPr lang="en-US" sz="1100" u="none" strike="noStrike" dirty="0">
                          <a:effectLst/>
                        </a:rPr>
                        <a:t>Historian Server 11.0 returns strange data from legacy History block.</a:t>
                      </a:r>
                      <a:endParaRPr lang="en-US" sz="1100" b="0" i="0" u="none" strike="noStrike" dirty="0">
                        <a:solidFill>
                          <a:srgbClr val="000000"/>
                        </a:solidFill>
                        <a:effectLst/>
                        <a:latin typeface="宋体"/>
                      </a:endParaRPr>
                    </a:p>
                  </a:txBody>
                  <a:tcPr marL="9525" marR="9525" marT="9525" marB="0" anchor="ctr"/>
                </a:tc>
              </a:tr>
              <a:tr h="994939">
                <a:tc>
                  <a:txBody>
                    <a:bodyPr/>
                    <a:lstStyle/>
                    <a:p>
                      <a:pPr algn="l" fontAlgn="ctr"/>
                      <a:r>
                        <a:rPr lang="en-US" sz="1100" u="none" strike="noStrike" dirty="0">
                          <a:effectLst/>
                        </a:rPr>
                        <a:t>L00131197</a:t>
                      </a:r>
                      <a:endParaRPr lang="en-US" sz="1100" b="0" i="0" u="none" strike="noStrike" dirty="0">
                        <a:solidFill>
                          <a:srgbClr val="000000"/>
                        </a:solidFill>
                        <a:effectLst/>
                        <a:latin typeface="宋体"/>
                      </a:endParaRPr>
                    </a:p>
                  </a:txBody>
                  <a:tcPr marL="9525" marR="9525" marT="9525" marB="0" anchor="ctr"/>
                </a:tc>
                <a:tc>
                  <a:txBody>
                    <a:bodyPr/>
                    <a:lstStyle/>
                    <a:p>
                      <a:pPr algn="l" fontAlgn="ctr"/>
                      <a:r>
                        <a:rPr lang="en-US" sz="1100" u="none" strike="noStrike" dirty="0">
                          <a:effectLst/>
                        </a:rPr>
                        <a:t>Performance of manual tag inserts decrease drastically when upgrading from InSQL8.0</a:t>
                      </a:r>
                      <a:endParaRPr lang="en-US" sz="1100" b="0" i="0" u="none" strike="noStrike" dirty="0">
                        <a:solidFill>
                          <a:srgbClr val="000000"/>
                        </a:solidFill>
                        <a:effectLst/>
                        <a:latin typeface="宋体"/>
                      </a:endParaRPr>
                    </a:p>
                  </a:txBody>
                  <a:tcPr marL="9525" marR="9525" marT="9525" marB="0" anchor="ctr"/>
                </a:tc>
              </a:tr>
            </a:tbl>
          </a:graphicData>
        </a:graphic>
      </p:graphicFrame>
      <p:sp>
        <p:nvSpPr>
          <p:cNvPr id="5" name="Title 5"/>
          <p:cNvSpPr>
            <a:spLocks noGrp="1"/>
          </p:cNvSpPr>
          <p:nvPr>
            <p:ph type="title"/>
          </p:nvPr>
        </p:nvSpPr>
        <p:spPr>
          <a:xfrm>
            <a:off x="457200" y="274638"/>
            <a:ext cx="8229600" cy="1143000"/>
          </a:xfrm>
        </p:spPr>
        <p:txBody>
          <a:bodyPr/>
          <a:lstStyle/>
          <a:p>
            <a:r>
              <a:rPr lang="en-US" altLang="zh-CN" dirty="0" smtClean="0"/>
              <a:t>HFs for 2012 R2 P01 release</a:t>
            </a:r>
            <a:endParaRPr lang="zh-CN" altLang="en-US" dirty="0"/>
          </a:p>
        </p:txBody>
      </p:sp>
    </p:spTree>
    <p:extLst>
      <p:ext uri="{BB962C8B-B14F-4D97-AF65-F5344CB8AC3E}">
        <p14:creationId xmlns:p14="http://schemas.microsoft.com/office/powerpoint/2010/main" val="3252214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262812" y="1284169"/>
            <a:ext cx="4357718" cy="1857388"/>
          </a:xfrm>
          <a:prstGeom prst="rect">
            <a:avLst/>
          </a:prstGeom>
          <a:noFill/>
          <a:ln w="9525">
            <a:noFill/>
            <a:miter lim="800000"/>
            <a:headEnd/>
            <a:tailEnd/>
          </a:ln>
        </p:spPr>
        <p:txBody>
          <a:bodyPr vert="horz" wrap="square" lIns="0" tIns="0" rIns="144000" bIns="0" numCol="1" anchor="t" anchorCtr="0" compatLnSpc="1">
            <a:prstTxWarp prst="textNoShape">
              <a:avLst/>
            </a:prstTxWarp>
          </a:bodyPr>
          <a:lstStyle/>
          <a:p>
            <a:pPr marL="198438" marR="0" lvl="1" indent="-196850" algn="l" defTabSz="914400" rtl="0" eaLnBrk="0" fontAlgn="base" latinLnBrk="0" hangingPunct="0">
              <a:lnSpc>
                <a:spcPct val="100000"/>
              </a:lnSpc>
              <a:spcBef>
                <a:spcPts val="600"/>
              </a:spcBef>
              <a:spcAft>
                <a:spcPts val="600"/>
              </a:spcAft>
              <a:buClr>
                <a:srgbClr val="C3D603"/>
              </a:buClr>
              <a:buSzTx/>
              <a:buFontTx/>
              <a:buChar char="•"/>
              <a:tabLst/>
              <a:defRPr/>
            </a:pPr>
            <a:r>
              <a:rPr kumimoji="0" lang="en-US" altLang="en-US" sz="2000" b="1" i="0" u="none" strike="noStrike" kern="0" cap="none" spc="0" normalizeH="0" baseline="0" noProof="0" dirty="0" smtClean="0">
                <a:ln>
                  <a:noFill/>
                </a:ln>
                <a:solidFill>
                  <a:srgbClr val="000000"/>
                </a:solidFill>
                <a:effectLst/>
                <a:uLnTx/>
                <a:uFillTx/>
                <a:latin typeface="+mn-lt"/>
                <a:ea typeface="ヒラギノ角ゴ Pro W3"/>
              </a:rPr>
              <a:t>2014 P01 Release</a:t>
            </a:r>
          </a:p>
          <a:p>
            <a:pPr>
              <a:buClr>
                <a:schemeClr val="accent5">
                  <a:lumMod val="75000"/>
                </a:schemeClr>
              </a:buClr>
              <a:buFont typeface="Arial" pitchFamily="34" charset="0"/>
              <a:buChar char="−"/>
            </a:pPr>
            <a:r>
              <a:rPr lang="en-US" dirty="0" err="1" smtClean="0"/>
              <a:t>InTouch</a:t>
            </a:r>
            <a:r>
              <a:rPr lang="en-US" dirty="0" smtClean="0"/>
              <a:t>  2014 P01 (v11.0 P01) </a:t>
            </a:r>
          </a:p>
          <a:p>
            <a:pPr>
              <a:buClr>
                <a:schemeClr val="accent5">
                  <a:lumMod val="75000"/>
                </a:schemeClr>
              </a:buClr>
            </a:pPr>
            <a:r>
              <a:rPr lang="en-US" dirty="0" smtClean="0">
                <a:solidFill>
                  <a:srgbClr val="F8752C"/>
                </a:solidFill>
              </a:rPr>
              <a:t>  L00131488 L00131522 L00131960</a:t>
            </a:r>
          </a:p>
          <a:p>
            <a:pPr>
              <a:buClr>
                <a:schemeClr val="accent5">
                  <a:lumMod val="75000"/>
                </a:schemeClr>
              </a:buClr>
            </a:pPr>
            <a:endParaRPr lang="en-US" dirty="0" smtClean="0">
              <a:solidFill>
                <a:srgbClr val="F8752C"/>
              </a:solidFill>
            </a:endParaRPr>
          </a:p>
          <a:p>
            <a:pPr>
              <a:buClr>
                <a:schemeClr val="accent5">
                  <a:lumMod val="75000"/>
                </a:schemeClr>
              </a:buClr>
              <a:buFont typeface="Arial" pitchFamily="34" charset="0"/>
              <a:buChar char="−"/>
            </a:pPr>
            <a:r>
              <a:rPr lang="en-US" dirty="0" smtClean="0"/>
              <a:t>Application Server 2014 P01 (v4.0 P01)</a:t>
            </a:r>
            <a:endParaRPr lang="en-US" dirty="0" smtClean="0">
              <a:solidFill>
                <a:srgbClr val="F8752C"/>
              </a:solidFill>
            </a:endParaRPr>
          </a:p>
          <a:p>
            <a:pPr>
              <a:buClr>
                <a:schemeClr val="accent5">
                  <a:lumMod val="75000"/>
                </a:schemeClr>
              </a:buClr>
            </a:pPr>
            <a:r>
              <a:rPr lang="en-US" dirty="0" smtClean="0">
                <a:solidFill>
                  <a:srgbClr val="F8752C"/>
                </a:solidFill>
              </a:rPr>
              <a:t>  L00131752</a:t>
            </a:r>
          </a:p>
          <a:p>
            <a:pPr>
              <a:buClr>
                <a:schemeClr val="accent5">
                  <a:lumMod val="75000"/>
                </a:schemeClr>
              </a:buClr>
            </a:pPr>
            <a:endParaRPr lang="en-US" dirty="0" smtClean="0">
              <a:solidFill>
                <a:srgbClr val="F8752C"/>
              </a:solidFill>
            </a:endParaRPr>
          </a:p>
          <a:p>
            <a:pPr>
              <a:buClr>
                <a:schemeClr val="accent5">
                  <a:lumMod val="75000"/>
                </a:schemeClr>
              </a:buClr>
              <a:buFont typeface="Arial" pitchFamily="34" charset="0"/>
              <a:buChar char="−"/>
            </a:pPr>
            <a:r>
              <a:rPr lang="en-US" dirty="0" smtClean="0"/>
              <a:t>Historian Server 2014 P01 (v11.5 P01)   </a:t>
            </a:r>
          </a:p>
          <a:p>
            <a:pPr>
              <a:buClr>
                <a:schemeClr val="accent5">
                  <a:lumMod val="75000"/>
                </a:schemeClr>
              </a:buClr>
            </a:pPr>
            <a:r>
              <a:rPr lang="en-US" dirty="0" smtClean="0">
                <a:solidFill>
                  <a:srgbClr val="F8752C"/>
                </a:solidFill>
              </a:rPr>
              <a:t>  L00131718 L00131743 L00131680</a:t>
            </a:r>
          </a:p>
          <a:p>
            <a:pPr>
              <a:buClr>
                <a:schemeClr val="accent5">
                  <a:lumMod val="75000"/>
                </a:schemeClr>
              </a:buClr>
            </a:pPr>
            <a:r>
              <a:rPr lang="en-US" dirty="0" smtClean="0">
                <a:solidFill>
                  <a:srgbClr val="F8752C"/>
                </a:solidFill>
              </a:rPr>
              <a:t>  L00131680 L00131743 L00131946</a:t>
            </a:r>
          </a:p>
          <a:p>
            <a:pPr marL="200025" marR="0" lvl="2" algn="l" defTabSz="914400" rtl="0" eaLnBrk="0" fontAlgn="base" latinLnBrk="0" hangingPunct="0">
              <a:lnSpc>
                <a:spcPct val="100000"/>
              </a:lnSpc>
              <a:spcBef>
                <a:spcPts val="0"/>
              </a:spcBef>
              <a:spcAft>
                <a:spcPts val="600"/>
              </a:spcAft>
              <a:buClr>
                <a:srgbClr val="C3D603"/>
              </a:buClr>
              <a:buSzTx/>
              <a:tabLst/>
              <a:defRPr/>
            </a:pPr>
            <a:endParaRPr kumimoji="0" lang="en-US" altLang="en-US" sz="1800" b="1" i="0" u="none" strike="noStrike" kern="0" cap="none" spc="0" normalizeH="0" baseline="0" noProof="0" dirty="0" smtClean="0">
              <a:ln>
                <a:noFill/>
              </a:ln>
              <a:solidFill>
                <a:srgbClr val="000000"/>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Char char="–"/>
              <a:tabLst/>
              <a:defRPr/>
            </a:pPr>
            <a:endParaRPr kumimoji="0" lang="en-US" altLang="zh-CN" sz="1800" b="0" i="0" u="none" strike="noStrike" kern="0" cap="none" spc="0" normalizeH="0" baseline="0" noProof="0" dirty="0" smtClean="0">
              <a:ln>
                <a:noFill/>
              </a:ln>
              <a:solidFill>
                <a:srgbClr val="000000"/>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Char char="–"/>
              <a:tabLst/>
              <a:defRPr/>
            </a:pPr>
            <a:endParaRPr kumimoji="0" lang="en-US" altLang="zh-CN" sz="1800" b="0" i="0" u="none" strike="noStrike" kern="0" cap="none" spc="0" normalizeH="0" baseline="0" noProof="0" dirty="0" smtClean="0">
              <a:ln>
                <a:noFill/>
              </a:ln>
              <a:solidFill>
                <a:srgbClr val="000000"/>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Char char="–"/>
              <a:tabLst/>
              <a:defRPr/>
            </a:pPr>
            <a:endParaRPr kumimoji="0" lang="en-US" altLang="zh-CN" sz="1800" b="0" i="0" u="none" strike="noStrike" kern="0" cap="none" spc="0" normalizeH="0" baseline="0" noProof="0" dirty="0" smtClean="0">
              <a:ln>
                <a:noFill/>
              </a:ln>
              <a:solidFill>
                <a:srgbClr val="000000"/>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Char char="–"/>
              <a:tabLst/>
              <a:defRPr/>
            </a:pPr>
            <a:endParaRPr kumimoji="0" lang="en-US" altLang="zh-CN" sz="1800" b="0" i="0" u="none" strike="noStrike" kern="0" cap="none" spc="0" normalizeH="0" baseline="0" noProof="0" dirty="0" smtClean="0">
              <a:ln>
                <a:noFill/>
              </a:ln>
              <a:solidFill>
                <a:srgbClr val="000000"/>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Char char="–"/>
              <a:tabLst/>
              <a:defRPr/>
            </a:pPr>
            <a:endParaRPr kumimoji="0" lang="en-US" altLang="zh-CN" sz="1800" b="0" i="0" u="none" strike="noStrike" kern="0" cap="none" spc="0" normalizeH="0" baseline="0" noProof="0" dirty="0" smtClean="0">
              <a:ln>
                <a:noFill/>
              </a:ln>
              <a:solidFill>
                <a:srgbClr val="000000"/>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Char char="–"/>
              <a:tabLst/>
              <a:defRPr/>
            </a:pPr>
            <a:endParaRPr kumimoji="0" lang="en-US" altLang="zh-CN" sz="1800" b="0" i="0" u="none" strike="noStrike" kern="0" cap="none" spc="0" normalizeH="0" baseline="0" noProof="0" dirty="0" smtClean="0">
              <a:ln>
                <a:noFill/>
              </a:ln>
              <a:solidFill>
                <a:srgbClr val="000000"/>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Char char="–"/>
              <a:tabLst/>
              <a:defRPr/>
            </a:pPr>
            <a:endParaRPr kumimoji="0" lang="en-US" altLang="zh-CN" sz="1800" b="0" i="0" u="none" strike="noStrike" kern="0" cap="none" spc="0" normalizeH="0" baseline="0" noProof="0" dirty="0" smtClean="0">
              <a:ln>
                <a:noFill/>
              </a:ln>
              <a:solidFill>
                <a:srgbClr val="000000"/>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Char char="–"/>
              <a:tabLst/>
              <a:defRPr/>
            </a:pPr>
            <a:endParaRPr kumimoji="0" lang="en-US" altLang="zh-CN" sz="1800" b="0" i="0" u="none" strike="noStrike" kern="0" cap="none" spc="0" normalizeH="0" baseline="0" noProof="0" dirty="0" smtClean="0">
              <a:ln>
                <a:noFill/>
              </a:ln>
              <a:solidFill>
                <a:srgbClr val="000000"/>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None/>
              <a:tabLst/>
              <a:defRPr/>
            </a:pPr>
            <a:r>
              <a:rPr kumimoji="0" lang="en-US" altLang="zh-CN" sz="2000" b="0" i="0" u="none" strike="noStrike" kern="0" cap="none" spc="0" normalizeH="0" baseline="0" noProof="0" dirty="0" smtClean="0">
                <a:ln>
                  <a:noFill/>
                </a:ln>
                <a:solidFill>
                  <a:schemeClr val="tx1"/>
                </a:solidFill>
                <a:effectLst/>
                <a:uLnTx/>
                <a:uFillTx/>
                <a:latin typeface="+mn-lt"/>
                <a:ea typeface="ヒラギノ角ゴ Pro W3"/>
              </a:rPr>
              <a:t>  </a:t>
            </a: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None/>
              <a:tabLst/>
              <a:defRPr/>
            </a:pPr>
            <a:endParaRPr kumimoji="0" lang="en-US" altLang="zh-CN" sz="2000" b="0" i="0" u="none" strike="noStrike" kern="0" cap="none" spc="0" normalizeH="0" baseline="0" noProof="0" dirty="0" smtClean="0">
              <a:ln>
                <a:noFill/>
              </a:ln>
              <a:solidFill>
                <a:schemeClr val="tx1"/>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0"/>
              </a:spcBef>
              <a:spcAft>
                <a:spcPts val="600"/>
              </a:spcAft>
              <a:buClr>
                <a:srgbClr val="C3D603"/>
              </a:buClr>
              <a:buSzTx/>
              <a:buFont typeface="Verdana" pitchFamily="34" charset="0"/>
              <a:buChar char="–"/>
              <a:tabLst/>
              <a:defRPr/>
            </a:pPr>
            <a:endParaRPr kumimoji="0" lang="en-US" sz="2000" b="1" i="0" u="none" strike="noStrike" kern="0" cap="none" spc="0" normalizeH="0" baseline="0" noProof="0" dirty="0" smtClean="0">
              <a:ln>
                <a:noFill/>
              </a:ln>
              <a:solidFill>
                <a:srgbClr val="000000"/>
              </a:solidFill>
              <a:effectLst/>
              <a:uLnTx/>
              <a:uFillTx/>
              <a:latin typeface="+mn-lt"/>
              <a:ea typeface="ヒラギノ角ゴ Pro W3"/>
            </a:endParaRPr>
          </a:p>
          <a:p>
            <a:pPr marL="198438" marR="0" lvl="1" indent="-196850" algn="l" defTabSz="914400" rtl="0" eaLnBrk="0" fontAlgn="base" latinLnBrk="0" hangingPunct="0">
              <a:lnSpc>
                <a:spcPct val="100000"/>
              </a:lnSpc>
              <a:spcBef>
                <a:spcPts val="600"/>
              </a:spcBef>
              <a:spcAft>
                <a:spcPts val="600"/>
              </a:spcAft>
              <a:buClr>
                <a:srgbClr val="C3D603"/>
              </a:buClr>
              <a:buSzTx/>
              <a:buFontTx/>
              <a:buNone/>
              <a:tabLst/>
              <a:defRPr/>
            </a:pPr>
            <a:endParaRPr kumimoji="0" lang="en-US" sz="2000" b="0" i="0" u="none" strike="noStrike" kern="0" cap="none" spc="0" normalizeH="0" baseline="0" noProof="0" dirty="0" smtClean="0">
              <a:ln>
                <a:noFill/>
              </a:ln>
              <a:solidFill>
                <a:srgbClr val="000000"/>
              </a:solidFill>
              <a:effectLst/>
              <a:uLnTx/>
              <a:uFillTx/>
              <a:latin typeface="+mn-lt"/>
              <a:ea typeface="ヒラギノ角ゴ Pro W3"/>
            </a:endParaRPr>
          </a:p>
          <a:p>
            <a:pPr marL="198438" marR="0" lvl="1" indent="-196850" algn="l" defTabSz="914400" rtl="0" eaLnBrk="0" fontAlgn="base" latinLnBrk="0" hangingPunct="0">
              <a:lnSpc>
                <a:spcPct val="100000"/>
              </a:lnSpc>
              <a:spcBef>
                <a:spcPts val="600"/>
              </a:spcBef>
              <a:spcAft>
                <a:spcPts val="600"/>
              </a:spcAft>
              <a:buClr>
                <a:srgbClr val="C3D603"/>
              </a:buClr>
              <a:buSzTx/>
              <a:buFontTx/>
              <a:buChar char="•"/>
              <a:tabLst/>
              <a:defRPr/>
            </a:pPr>
            <a:endParaRPr kumimoji="0" lang="en-US" sz="1800" b="0" i="0" u="none" strike="noStrike" kern="0" cap="none" spc="0" normalizeH="0" baseline="0" noProof="0" dirty="0" smtClean="0">
              <a:ln>
                <a:noFill/>
              </a:ln>
              <a:solidFill>
                <a:srgbClr val="000000"/>
              </a:solidFill>
              <a:effectLst/>
              <a:uLnTx/>
              <a:uFillTx/>
              <a:latin typeface="+mn-lt"/>
              <a:ea typeface="ヒラギノ角ゴ Pro W3"/>
            </a:endParaRPr>
          </a:p>
          <a:p>
            <a:pPr marL="198438" marR="0" lvl="1" indent="-196850" algn="l" defTabSz="914400" rtl="0" eaLnBrk="0" fontAlgn="base" latinLnBrk="0" hangingPunct="0">
              <a:lnSpc>
                <a:spcPct val="100000"/>
              </a:lnSpc>
              <a:spcBef>
                <a:spcPts val="600"/>
              </a:spcBef>
              <a:spcAft>
                <a:spcPts val="600"/>
              </a:spcAft>
              <a:buClr>
                <a:srgbClr val="C3D603"/>
              </a:buClr>
              <a:buSzTx/>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ヒラギノ角ゴ Pro W3"/>
            </a:endParaRPr>
          </a:p>
          <a:p>
            <a:pPr marL="198438" marR="0" lvl="1" indent="-196850" algn="l" defTabSz="914400" rtl="0" eaLnBrk="0" fontAlgn="base" latinLnBrk="0" hangingPunct="0">
              <a:lnSpc>
                <a:spcPct val="100000"/>
              </a:lnSpc>
              <a:spcBef>
                <a:spcPts val="600"/>
              </a:spcBef>
              <a:spcAft>
                <a:spcPts val="1200"/>
              </a:spcAft>
              <a:buClr>
                <a:srgbClr val="C3D603"/>
              </a:buClr>
              <a:buSzTx/>
              <a:buFontTx/>
              <a:buNone/>
              <a:tabLst/>
              <a:defRPr/>
            </a:pPr>
            <a:endParaRPr kumimoji="0" lang="en-US" sz="2000" b="0" i="0" u="none" strike="noStrike" kern="0" cap="none" spc="0" normalizeH="0" baseline="0" noProof="0" dirty="0" smtClean="0">
              <a:ln>
                <a:noFill/>
              </a:ln>
              <a:solidFill>
                <a:srgbClr val="000000"/>
              </a:solidFill>
              <a:effectLst/>
              <a:uLnTx/>
              <a:uFillTx/>
              <a:latin typeface="+mn-lt"/>
              <a:ea typeface="ヒラギノ角ゴ Pro W3"/>
            </a:endParaRPr>
          </a:p>
          <a:p>
            <a:pPr marL="381000" marR="0" lvl="2" indent="-180975" algn="l" defTabSz="914400" rtl="0" eaLnBrk="0" fontAlgn="base" latinLnBrk="0" hangingPunct="0">
              <a:lnSpc>
                <a:spcPct val="100000"/>
              </a:lnSpc>
              <a:spcBef>
                <a:spcPts val="600"/>
              </a:spcBef>
              <a:spcAft>
                <a:spcPts val="1200"/>
              </a:spcAft>
              <a:buClr>
                <a:srgbClr val="C3D603"/>
              </a:buClr>
              <a:buSzTx/>
              <a:buFont typeface="Verdana" pitchFamily="34" charset="0"/>
              <a:buNone/>
              <a:tabLst/>
              <a:defRPr/>
            </a:pPr>
            <a:endParaRPr kumimoji="0" lang="en-US" sz="800" b="0" i="0" u="none" strike="noStrike" kern="0" cap="none" spc="0" normalizeH="0" baseline="0" noProof="0" dirty="0" smtClean="0">
              <a:ln>
                <a:noFill/>
              </a:ln>
              <a:solidFill>
                <a:srgbClr val="000000"/>
              </a:solidFill>
              <a:effectLst/>
              <a:uLnTx/>
              <a:uFillTx/>
              <a:latin typeface="+mn-lt"/>
              <a:ea typeface="ヒラギノ角ゴ Pro W3"/>
            </a:endParaRPr>
          </a:p>
          <a:p>
            <a:pPr marL="342900" marR="0" lvl="0" indent="-342900" algn="l" defTabSz="914400" rtl="0" eaLnBrk="0" fontAlgn="base" latinLnBrk="0" hangingPunct="0">
              <a:lnSpc>
                <a:spcPts val="2400"/>
              </a:lnSpc>
              <a:spcBef>
                <a:spcPct val="5000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mn-lt"/>
              <a:ea typeface="ヒラギノ角ゴ Pro W3"/>
              <a:cs typeface="+mn-cs"/>
            </a:endParaRPr>
          </a:p>
        </p:txBody>
      </p:sp>
      <p:sp>
        <p:nvSpPr>
          <p:cNvPr id="6" name="Title 5"/>
          <p:cNvSpPr>
            <a:spLocks noGrp="1"/>
          </p:cNvSpPr>
          <p:nvPr>
            <p:ph type="title"/>
          </p:nvPr>
        </p:nvSpPr>
        <p:spPr/>
        <p:txBody>
          <a:bodyPr/>
          <a:lstStyle/>
          <a:p>
            <a:r>
              <a:rPr lang="en-US" altLang="zh-CN" dirty="0" smtClean="0"/>
              <a:t>HFs for 2014 P01 release</a:t>
            </a:r>
            <a:endParaRPr lang="zh-CN" altLang="en-US" dirty="0"/>
          </a:p>
        </p:txBody>
      </p:sp>
      <p:graphicFrame>
        <p:nvGraphicFramePr>
          <p:cNvPr id="7" name="图表 6"/>
          <p:cNvGraphicFramePr>
            <a:graphicFrameLocks/>
          </p:cNvGraphicFramePr>
          <p:nvPr>
            <p:extLst>
              <p:ext uri="{D42A27DB-BD31-4B8C-83A1-F6EECF244321}">
                <p14:modId xmlns:p14="http://schemas.microsoft.com/office/powerpoint/2010/main" val="3007502591"/>
              </p:ext>
            </p:extLst>
          </p:nvPr>
        </p:nvGraphicFramePr>
        <p:xfrm>
          <a:off x="4427984" y="1874040"/>
          <a:ext cx="4248472" cy="25669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1546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905000" y="1295400"/>
          <a:ext cx="66294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2" descr="C:\Users\Phil Couling\Desktop\desktop icons\inv_desktop_0010_WW-InTouch.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 y="76200"/>
            <a:ext cx="1676400" cy="13716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725149020"/>
              </p:ext>
            </p:extLst>
          </p:nvPr>
        </p:nvGraphicFramePr>
        <p:xfrm>
          <a:off x="1835696" y="1484784"/>
          <a:ext cx="5976664" cy="2526317"/>
        </p:xfrm>
        <a:graphic>
          <a:graphicData uri="http://schemas.openxmlformats.org/drawingml/2006/table">
            <a:tbl>
              <a:tblPr>
                <a:tableStyleId>{5C22544A-7EE6-4342-B048-85BDC9FD1C3A}</a:tableStyleId>
              </a:tblPr>
              <a:tblGrid>
                <a:gridCol w="1285084"/>
                <a:gridCol w="4691580"/>
              </a:tblGrid>
              <a:tr h="504056">
                <a:tc gridSpan="2">
                  <a:txBody>
                    <a:bodyPr/>
                    <a:lstStyle/>
                    <a:p>
                      <a:pPr algn="ctr" fontAlgn="b"/>
                      <a:r>
                        <a:rPr lang="en-US" sz="1100" u="none" strike="noStrike" dirty="0" err="1">
                          <a:effectLst/>
                        </a:rPr>
                        <a:t>InTouch</a:t>
                      </a:r>
                      <a:r>
                        <a:rPr lang="en-US" sz="1100" u="none" strike="noStrike" dirty="0">
                          <a:effectLst/>
                        </a:rPr>
                        <a:t>  2014 P01 (v11.0 P01) </a:t>
                      </a:r>
                      <a:br>
                        <a:rPr lang="en-US" sz="1100" u="none" strike="noStrike" dirty="0">
                          <a:effectLst/>
                        </a:rPr>
                      </a:br>
                      <a:endParaRPr lang="en-US" sz="1100" b="1" i="0" u="none" strike="noStrike" dirty="0">
                        <a:effectLst/>
                        <a:latin typeface="宋体"/>
                      </a:endParaRPr>
                    </a:p>
                  </a:txBody>
                  <a:tcPr marL="9525" marR="9525" marT="9525" marB="0" anchor="b"/>
                </a:tc>
                <a:tc hMerge="1">
                  <a:txBody>
                    <a:bodyPr/>
                    <a:lstStyle/>
                    <a:p>
                      <a:endParaRPr lang="zh-CN" altLang="en-US"/>
                    </a:p>
                  </a:txBody>
                  <a:tcPr/>
                </a:tc>
              </a:tr>
              <a:tr h="299413">
                <a:tc>
                  <a:txBody>
                    <a:bodyPr/>
                    <a:lstStyle/>
                    <a:p>
                      <a:pPr algn="ctr" fontAlgn="b"/>
                      <a:r>
                        <a:rPr lang="en-US" sz="1100" u="none" strike="noStrike">
                          <a:effectLst/>
                        </a:rPr>
                        <a:t>HF</a:t>
                      </a:r>
                      <a:endParaRPr lang="en-US" sz="1100" b="1" i="0" u="none" strike="noStrike">
                        <a:effectLst/>
                        <a:latin typeface="宋体"/>
                      </a:endParaRPr>
                    </a:p>
                  </a:txBody>
                  <a:tcPr marL="9525" marR="9525" marT="9525" marB="0" anchor="b"/>
                </a:tc>
                <a:tc>
                  <a:txBody>
                    <a:bodyPr/>
                    <a:lstStyle/>
                    <a:p>
                      <a:pPr algn="ctr" fontAlgn="b"/>
                      <a:r>
                        <a:rPr lang="en-US" sz="1100" u="none" strike="noStrike">
                          <a:effectLst/>
                        </a:rPr>
                        <a:t>Issue</a:t>
                      </a:r>
                      <a:endParaRPr lang="en-US" sz="1100" b="1" i="0" u="none" strike="noStrike">
                        <a:effectLst/>
                        <a:latin typeface="宋体"/>
                      </a:endParaRPr>
                    </a:p>
                  </a:txBody>
                  <a:tcPr marL="9525" marR="9525" marT="9525" marB="0" anchor="b"/>
                </a:tc>
              </a:tr>
              <a:tr h="349314">
                <a:tc>
                  <a:txBody>
                    <a:bodyPr/>
                    <a:lstStyle/>
                    <a:p>
                      <a:pPr algn="l" fontAlgn="b"/>
                      <a:r>
                        <a:rPr lang="en-US" sz="1100" u="none" strike="noStrike">
                          <a:effectLst/>
                        </a:rPr>
                        <a:t>L00131488</a:t>
                      </a:r>
                      <a:endParaRPr lang="en-US" sz="1100" b="0" i="0" u="none" strike="noStrike">
                        <a:effectLst/>
                        <a:latin typeface="宋体"/>
                      </a:endParaRPr>
                    </a:p>
                  </a:txBody>
                  <a:tcPr marL="9525" marR="9525" marT="9525" marB="0" anchor="b"/>
                </a:tc>
                <a:tc>
                  <a:txBody>
                    <a:bodyPr/>
                    <a:lstStyle/>
                    <a:p>
                      <a:pPr algn="l" fontAlgn="b"/>
                      <a:r>
                        <a:rPr lang="en-US" sz="1100" u="none" strike="noStrike">
                          <a:effectLst/>
                        </a:rPr>
                        <a:t>$AccessLevel goes to 9999 after invoking AttemptInvisibleLogon ()</a:t>
                      </a:r>
                      <a:endParaRPr lang="en-US" sz="1100" b="0" i="0" u="none" strike="noStrike">
                        <a:effectLst/>
                        <a:latin typeface="宋体"/>
                      </a:endParaRPr>
                    </a:p>
                  </a:txBody>
                  <a:tcPr marL="9525" marR="9525" marT="9525" marB="0" anchor="b"/>
                </a:tc>
              </a:tr>
              <a:tr h="935449">
                <a:tc>
                  <a:txBody>
                    <a:bodyPr/>
                    <a:lstStyle/>
                    <a:p>
                      <a:pPr algn="l" fontAlgn="b"/>
                      <a:r>
                        <a:rPr lang="en-US" sz="1100" u="none" strike="noStrike">
                          <a:effectLst/>
                        </a:rPr>
                        <a:t>L00131522</a:t>
                      </a:r>
                      <a:endParaRPr lang="en-US" sz="1100" b="0" i="0" u="none" strike="noStrike">
                        <a:effectLst/>
                        <a:latin typeface="宋体"/>
                      </a:endParaRPr>
                    </a:p>
                  </a:txBody>
                  <a:tcPr marL="9525" marR="9525" marT="9525" marB="0" anchor="b"/>
                </a:tc>
                <a:tc>
                  <a:txBody>
                    <a:bodyPr/>
                    <a:lstStyle/>
                    <a:p>
                      <a:pPr algn="l" fontAlgn="b"/>
                      <a:r>
                        <a:rPr lang="en-US" sz="1100" u="none" strike="noStrike" dirty="0">
                          <a:effectLst/>
                        </a:rPr>
                        <a:t>Programmatic Graphic Generation Issues:</a:t>
                      </a:r>
                      <a:br>
                        <a:rPr lang="en-US" sz="1100" u="none" strike="noStrike" dirty="0">
                          <a:effectLst/>
                        </a:rPr>
                      </a:br>
                      <a:r>
                        <a:rPr lang="en-US" sz="1100" u="none" strike="noStrike" dirty="0">
                          <a:effectLst/>
                        </a:rPr>
                        <a:t/>
                      </a:r>
                      <a:br>
                        <a:rPr lang="en-US" sz="1100" u="none" strike="noStrike" dirty="0">
                          <a:effectLst/>
                        </a:rPr>
                      </a:br>
                      <a:r>
                        <a:rPr lang="en-US" sz="1100" u="none" strike="noStrike" dirty="0">
                          <a:effectLst/>
                        </a:rPr>
                        <a:t>1.  import failed with schema error.</a:t>
                      </a:r>
                      <a:br>
                        <a:rPr lang="en-US" sz="1100" u="none" strike="noStrike" dirty="0">
                          <a:effectLst/>
                        </a:rPr>
                      </a:br>
                      <a:r>
                        <a:rPr lang="en-US" sz="1100" u="none" strike="noStrike" dirty="0">
                          <a:effectLst/>
                        </a:rPr>
                        <a:t/>
                      </a:r>
                      <a:br>
                        <a:rPr lang="en-US" sz="1100" u="none" strike="noStrike" dirty="0">
                          <a:effectLst/>
                        </a:rPr>
                      </a:br>
                      <a:r>
                        <a:rPr lang="en-US" sz="1100" u="none" strike="noStrike" dirty="0">
                          <a:effectLst/>
                        </a:rPr>
                        <a:t>2.  the wizard option Orientation in the imported symbol is changed to vertical.</a:t>
                      </a:r>
                      <a:endParaRPr lang="en-US" sz="1100" b="0" i="0" u="none" strike="noStrike" dirty="0">
                        <a:effectLst/>
                        <a:latin typeface="宋体"/>
                      </a:endParaRPr>
                    </a:p>
                  </a:txBody>
                  <a:tcPr marL="9525" marR="9525" marT="9525" marB="0" anchor="b"/>
                </a:tc>
              </a:tr>
              <a:tr h="358169">
                <a:tc>
                  <a:txBody>
                    <a:bodyPr/>
                    <a:lstStyle/>
                    <a:p>
                      <a:pPr algn="l" fontAlgn="b"/>
                      <a:r>
                        <a:rPr lang="en-US" sz="1100" u="none" strike="noStrike">
                          <a:effectLst/>
                        </a:rPr>
                        <a:t>L00131960</a:t>
                      </a:r>
                      <a:endParaRPr lang="en-US" sz="1100" b="0" i="0" u="none" strike="noStrike">
                        <a:effectLst/>
                        <a:latin typeface="宋体"/>
                      </a:endParaRPr>
                    </a:p>
                  </a:txBody>
                  <a:tcPr marL="9525" marR="9525" marT="9525" marB="0" anchor="b"/>
                </a:tc>
                <a:tc>
                  <a:txBody>
                    <a:bodyPr/>
                    <a:lstStyle/>
                    <a:p>
                      <a:pPr algn="l" fontAlgn="b"/>
                      <a:r>
                        <a:rPr lang="en-US" sz="1100" u="none" strike="noStrike" dirty="0" smtClean="0">
                          <a:effectLst/>
                        </a:rPr>
                        <a:t>Fill bar </a:t>
                      </a:r>
                      <a:r>
                        <a:rPr lang="en-US" sz="1100" u="none" strike="noStrike" dirty="0">
                          <a:effectLst/>
                        </a:rPr>
                        <a:t>and numeric value redraw issues.</a:t>
                      </a:r>
                      <a:endParaRPr lang="en-US" sz="1100" b="0" i="0" u="none" strike="noStrike" dirty="0">
                        <a:effectLst/>
                        <a:latin typeface="宋体"/>
                      </a:endParaRPr>
                    </a:p>
                  </a:txBody>
                  <a:tcPr marL="9525" marR="9525" marT="9525" marB="0" anchor="b"/>
                </a:tc>
              </a:tr>
            </a:tbl>
          </a:graphicData>
        </a:graphic>
      </p:graphicFrame>
      <p:sp>
        <p:nvSpPr>
          <p:cNvPr id="5" name="Title 5"/>
          <p:cNvSpPr>
            <a:spLocks noGrp="1"/>
          </p:cNvSpPr>
          <p:nvPr>
            <p:ph type="title"/>
          </p:nvPr>
        </p:nvSpPr>
        <p:spPr>
          <a:xfrm>
            <a:off x="457200" y="274638"/>
            <a:ext cx="8229600" cy="1143000"/>
          </a:xfrm>
        </p:spPr>
        <p:txBody>
          <a:bodyPr/>
          <a:lstStyle/>
          <a:p>
            <a:r>
              <a:rPr lang="en-US" altLang="zh-CN" dirty="0" smtClean="0"/>
              <a:t>HFs for 2014 P01 release</a:t>
            </a:r>
            <a:endParaRPr lang="zh-CN" altLang="en-US" dirty="0"/>
          </a:p>
        </p:txBody>
      </p:sp>
    </p:spTree>
    <p:extLst>
      <p:ext uri="{BB962C8B-B14F-4D97-AF65-F5344CB8AC3E}">
        <p14:creationId xmlns:p14="http://schemas.microsoft.com/office/powerpoint/2010/main" val="66215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528064642"/>
              </p:ext>
            </p:extLst>
          </p:nvPr>
        </p:nvGraphicFramePr>
        <p:xfrm>
          <a:off x="2051720" y="1700808"/>
          <a:ext cx="4967312" cy="1933178"/>
        </p:xfrm>
        <a:graphic>
          <a:graphicData uri="http://schemas.openxmlformats.org/drawingml/2006/table">
            <a:tbl>
              <a:tblPr>
                <a:tableStyleId>{5C22544A-7EE6-4342-B048-85BDC9FD1C3A}</a:tableStyleId>
              </a:tblPr>
              <a:tblGrid>
                <a:gridCol w="993462"/>
                <a:gridCol w="3973850"/>
              </a:tblGrid>
              <a:tr h="259329">
                <a:tc gridSpan="2">
                  <a:txBody>
                    <a:bodyPr/>
                    <a:lstStyle/>
                    <a:p>
                      <a:pPr algn="ctr" fontAlgn="b"/>
                      <a:r>
                        <a:rPr lang="fr-FR" sz="1100" u="none" strike="noStrike" dirty="0">
                          <a:effectLst/>
                        </a:rPr>
                        <a:t>Application Server 2014 P01 (v4.0 P01)</a:t>
                      </a:r>
                      <a:endParaRPr lang="fr-FR" sz="1100" b="1" i="0" u="none" strike="noStrike" dirty="0">
                        <a:effectLst/>
                        <a:latin typeface="宋体"/>
                      </a:endParaRPr>
                    </a:p>
                  </a:txBody>
                  <a:tcPr marL="9525" marR="9525" marT="9525" marB="0" anchor="b"/>
                </a:tc>
                <a:tc hMerge="1">
                  <a:txBody>
                    <a:bodyPr/>
                    <a:lstStyle/>
                    <a:p>
                      <a:endParaRPr lang="zh-CN" altLang="en-US"/>
                    </a:p>
                  </a:txBody>
                  <a:tcPr/>
                </a:tc>
              </a:tr>
              <a:tr h="259329">
                <a:tc>
                  <a:txBody>
                    <a:bodyPr/>
                    <a:lstStyle/>
                    <a:p>
                      <a:pPr algn="ctr" fontAlgn="b"/>
                      <a:r>
                        <a:rPr lang="en-US" sz="1100" u="none" strike="noStrike">
                          <a:effectLst/>
                        </a:rPr>
                        <a:t>HF</a:t>
                      </a:r>
                      <a:endParaRPr lang="en-US" sz="1100" b="1" i="0" u="none" strike="noStrike">
                        <a:effectLst/>
                        <a:latin typeface="宋体"/>
                      </a:endParaRPr>
                    </a:p>
                  </a:txBody>
                  <a:tcPr marL="9525" marR="9525" marT="9525" marB="0" anchor="b"/>
                </a:tc>
                <a:tc>
                  <a:txBody>
                    <a:bodyPr/>
                    <a:lstStyle/>
                    <a:p>
                      <a:pPr algn="ctr" fontAlgn="b"/>
                      <a:r>
                        <a:rPr lang="en-US" sz="1100" u="none" strike="noStrike">
                          <a:effectLst/>
                        </a:rPr>
                        <a:t>Issue</a:t>
                      </a:r>
                      <a:endParaRPr lang="en-US" sz="1100" b="1" i="0" u="none" strike="noStrike">
                        <a:effectLst/>
                        <a:latin typeface="宋体"/>
                      </a:endParaRPr>
                    </a:p>
                  </a:txBody>
                  <a:tcPr marL="9525" marR="9525" marT="9525" marB="0" anchor="b"/>
                </a:tc>
              </a:tr>
              <a:tr h="1414520">
                <a:tc>
                  <a:txBody>
                    <a:bodyPr/>
                    <a:lstStyle/>
                    <a:p>
                      <a:pPr algn="l" fontAlgn="ctr"/>
                      <a:r>
                        <a:rPr lang="en-US" sz="1100" u="none" strike="noStrike">
                          <a:effectLst/>
                        </a:rPr>
                        <a:t>L00131752</a:t>
                      </a:r>
                      <a:endParaRPr lang="en-US" sz="1100" b="0" i="0" u="none" strike="noStrike">
                        <a:solidFill>
                          <a:srgbClr val="000000"/>
                        </a:solidFill>
                        <a:effectLst/>
                        <a:latin typeface="宋体"/>
                      </a:endParaRPr>
                    </a:p>
                  </a:txBody>
                  <a:tcPr marL="9525" marR="9525" marT="9525" marB="0" anchor="ctr"/>
                </a:tc>
                <a:tc>
                  <a:txBody>
                    <a:bodyPr/>
                    <a:lstStyle/>
                    <a:p>
                      <a:pPr algn="l" fontAlgn="ctr"/>
                      <a:r>
                        <a:rPr lang="en-US" sz="1100" u="none" strike="noStrike" dirty="0">
                          <a:effectLst/>
                        </a:rPr>
                        <a:t>"Following Attributes not found in instance..."  status message is misleading. Proposed solution may be to completely eliminate this message to make it a SMC log message instead of status message.</a:t>
                      </a:r>
                      <a:endParaRPr lang="en-US" sz="1100" b="0" i="0" u="none" strike="noStrike" dirty="0">
                        <a:solidFill>
                          <a:srgbClr val="000000"/>
                        </a:solidFill>
                        <a:effectLst/>
                        <a:latin typeface="宋体"/>
                      </a:endParaRPr>
                    </a:p>
                  </a:txBody>
                  <a:tcPr marL="9525" marR="9525" marT="9525" marB="0" anchor="ctr"/>
                </a:tc>
              </a:tr>
            </a:tbl>
          </a:graphicData>
        </a:graphic>
      </p:graphicFrame>
      <p:sp>
        <p:nvSpPr>
          <p:cNvPr id="5" name="Title 5"/>
          <p:cNvSpPr>
            <a:spLocks noGrp="1"/>
          </p:cNvSpPr>
          <p:nvPr>
            <p:ph type="title"/>
          </p:nvPr>
        </p:nvSpPr>
        <p:spPr>
          <a:xfrm>
            <a:off x="457200" y="274638"/>
            <a:ext cx="8229600" cy="1143000"/>
          </a:xfrm>
        </p:spPr>
        <p:txBody>
          <a:bodyPr/>
          <a:lstStyle/>
          <a:p>
            <a:r>
              <a:rPr lang="en-US" altLang="zh-CN" dirty="0" smtClean="0"/>
              <a:t>HFs for 2014 P01 release</a:t>
            </a:r>
            <a:endParaRPr lang="zh-CN" altLang="en-US" dirty="0"/>
          </a:p>
        </p:txBody>
      </p:sp>
    </p:spTree>
    <p:extLst>
      <p:ext uri="{BB962C8B-B14F-4D97-AF65-F5344CB8AC3E}">
        <p14:creationId xmlns:p14="http://schemas.microsoft.com/office/powerpoint/2010/main" val="2342630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760498681"/>
              </p:ext>
            </p:extLst>
          </p:nvPr>
        </p:nvGraphicFramePr>
        <p:xfrm>
          <a:off x="1691680" y="1268760"/>
          <a:ext cx="5904656" cy="4464495"/>
        </p:xfrm>
        <a:graphic>
          <a:graphicData uri="http://schemas.openxmlformats.org/drawingml/2006/table">
            <a:tbl>
              <a:tblPr>
                <a:tableStyleId>{5C22544A-7EE6-4342-B048-85BDC9FD1C3A}</a:tableStyleId>
              </a:tblPr>
              <a:tblGrid>
                <a:gridCol w="1113753"/>
                <a:gridCol w="4790903"/>
              </a:tblGrid>
              <a:tr h="511853">
                <a:tc gridSpan="2">
                  <a:txBody>
                    <a:bodyPr/>
                    <a:lstStyle/>
                    <a:p>
                      <a:pPr algn="ctr" fontAlgn="t"/>
                      <a:r>
                        <a:rPr lang="sv-SE" sz="1100" u="none" strike="noStrike" dirty="0">
                          <a:effectLst/>
                        </a:rPr>
                        <a:t>Historian Server 2014 P01 (v11.5 P01)   </a:t>
                      </a:r>
                      <a:br>
                        <a:rPr lang="sv-SE" sz="1100" u="none" strike="noStrike" dirty="0">
                          <a:effectLst/>
                        </a:rPr>
                      </a:br>
                      <a:endParaRPr lang="sv-SE" sz="1100" b="1" i="0" u="none" strike="noStrike" dirty="0">
                        <a:effectLst/>
                        <a:latin typeface="宋体"/>
                      </a:endParaRPr>
                    </a:p>
                  </a:txBody>
                  <a:tcPr marL="9525" marR="9525" marT="9525" marB="0"/>
                </a:tc>
                <a:tc hMerge="1">
                  <a:txBody>
                    <a:bodyPr/>
                    <a:lstStyle/>
                    <a:p>
                      <a:endParaRPr lang="zh-CN" altLang="en-US"/>
                    </a:p>
                  </a:txBody>
                  <a:tcPr/>
                </a:tc>
              </a:tr>
              <a:tr h="180096">
                <a:tc>
                  <a:txBody>
                    <a:bodyPr/>
                    <a:lstStyle/>
                    <a:p>
                      <a:pPr algn="ctr" fontAlgn="t"/>
                      <a:r>
                        <a:rPr lang="en-US" sz="1100" u="none" strike="noStrike">
                          <a:effectLst/>
                        </a:rPr>
                        <a:t>HF</a:t>
                      </a:r>
                      <a:endParaRPr lang="en-US" sz="1100" b="1" i="0" u="none" strike="noStrike">
                        <a:effectLst/>
                        <a:latin typeface="宋体"/>
                      </a:endParaRPr>
                    </a:p>
                  </a:txBody>
                  <a:tcPr marL="9525" marR="9525" marT="9525" marB="0"/>
                </a:tc>
                <a:tc>
                  <a:txBody>
                    <a:bodyPr/>
                    <a:lstStyle/>
                    <a:p>
                      <a:pPr algn="ctr" fontAlgn="t"/>
                      <a:r>
                        <a:rPr lang="en-US" sz="1100" u="none" strike="noStrike">
                          <a:effectLst/>
                        </a:rPr>
                        <a:t>Issue</a:t>
                      </a:r>
                      <a:endParaRPr lang="en-US" sz="1100" b="1" i="0" u="none" strike="noStrike">
                        <a:effectLst/>
                        <a:latin typeface="宋体"/>
                      </a:endParaRPr>
                    </a:p>
                  </a:txBody>
                  <a:tcPr marL="9525" marR="9525" marT="9525" marB="0"/>
                </a:tc>
              </a:tr>
              <a:tr h="587683">
                <a:tc>
                  <a:txBody>
                    <a:bodyPr/>
                    <a:lstStyle/>
                    <a:p>
                      <a:pPr algn="l" fontAlgn="ctr"/>
                      <a:r>
                        <a:rPr lang="en-US" sz="1100" u="none" strike="noStrike">
                          <a:effectLst/>
                        </a:rPr>
                        <a:t>L00131718</a:t>
                      </a:r>
                      <a:endParaRPr lang="en-US" sz="1100" b="0" i="0" u="none" strike="noStrike">
                        <a:solidFill>
                          <a:srgbClr val="000000"/>
                        </a:solidFill>
                        <a:effectLst/>
                        <a:latin typeface="宋体"/>
                      </a:endParaRPr>
                    </a:p>
                  </a:txBody>
                  <a:tcPr marL="9525" marR="9525" marT="9525" marB="0" anchor="ctr"/>
                </a:tc>
                <a:tc>
                  <a:txBody>
                    <a:bodyPr/>
                    <a:lstStyle/>
                    <a:p>
                      <a:pPr algn="l" fontAlgn="ctr"/>
                      <a:r>
                        <a:rPr lang="en-US" sz="1100" u="none" strike="noStrike">
                          <a:effectLst/>
                        </a:rPr>
                        <a:t>After a period of time sub set of tags are reporting status as IDAS overflow recovery.</a:t>
                      </a:r>
                      <a:endParaRPr lang="en-US" sz="1100" b="0" i="0" u="none" strike="noStrike">
                        <a:solidFill>
                          <a:srgbClr val="000000"/>
                        </a:solidFill>
                        <a:effectLst/>
                        <a:latin typeface="宋体"/>
                      </a:endParaRPr>
                    </a:p>
                  </a:txBody>
                  <a:tcPr marL="9525" marR="9525" marT="9525" marB="0" anchor="ctr"/>
                </a:tc>
              </a:tr>
              <a:tr h="511853">
                <a:tc>
                  <a:txBody>
                    <a:bodyPr/>
                    <a:lstStyle/>
                    <a:p>
                      <a:pPr algn="l" fontAlgn="ctr"/>
                      <a:r>
                        <a:rPr lang="en-US" sz="1100" u="none" strike="noStrike">
                          <a:effectLst/>
                        </a:rPr>
                        <a:t>L00131743</a:t>
                      </a:r>
                      <a:endParaRPr lang="en-US" sz="1100" b="0" i="0" u="none" strike="noStrike">
                        <a:solidFill>
                          <a:srgbClr val="000000"/>
                        </a:solidFill>
                        <a:effectLst/>
                        <a:latin typeface="宋体"/>
                      </a:endParaRPr>
                    </a:p>
                  </a:txBody>
                  <a:tcPr marL="9525" marR="9525" marT="9525" marB="0" anchor="ctr"/>
                </a:tc>
                <a:tc>
                  <a:txBody>
                    <a:bodyPr/>
                    <a:lstStyle/>
                    <a:p>
                      <a:pPr algn="l" fontAlgn="ctr"/>
                      <a:r>
                        <a:rPr lang="en-US" sz="1100" u="none" strike="noStrike">
                          <a:effectLst/>
                        </a:rPr>
                        <a:t>cyclic storage/retrieval performance degradation</a:t>
                      </a:r>
                      <a:endParaRPr lang="en-US" sz="1100" b="0" i="0" u="none" strike="noStrike">
                        <a:solidFill>
                          <a:srgbClr val="000000"/>
                        </a:solidFill>
                        <a:effectLst/>
                        <a:latin typeface="宋体"/>
                      </a:endParaRPr>
                    </a:p>
                  </a:txBody>
                  <a:tcPr marL="9525" marR="9525" marT="9525" marB="0" anchor="ctr"/>
                </a:tc>
              </a:tr>
              <a:tr h="682471">
                <a:tc>
                  <a:txBody>
                    <a:bodyPr/>
                    <a:lstStyle/>
                    <a:p>
                      <a:pPr algn="l" fontAlgn="ctr"/>
                      <a:r>
                        <a:rPr lang="en-US" sz="1100" u="none" strike="noStrike">
                          <a:effectLst/>
                        </a:rPr>
                        <a:t>L00131680</a:t>
                      </a:r>
                      <a:endParaRPr lang="en-US" sz="1100" b="0" i="0" u="none" strike="noStrike">
                        <a:solidFill>
                          <a:srgbClr val="000000"/>
                        </a:solidFill>
                        <a:effectLst/>
                        <a:latin typeface="宋体"/>
                      </a:endParaRPr>
                    </a:p>
                  </a:txBody>
                  <a:tcPr marL="9525" marR="9525" marT="9525" marB="0" anchor="ctr"/>
                </a:tc>
                <a:tc>
                  <a:txBody>
                    <a:bodyPr/>
                    <a:lstStyle/>
                    <a:p>
                      <a:pPr algn="l" fontAlgn="ctr"/>
                      <a:r>
                        <a:rPr lang="en-US" sz="1100" u="none" strike="noStrike" dirty="0">
                          <a:effectLst/>
                        </a:rPr>
                        <a:t>Request to port Hotfix-L00131001 to "</a:t>
                      </a:r>
                      <a:r>
                        <a:rPr lang="en-US" sz="1100" u="none" strike="noStrike" dirty="0" err="1">
                          <a:effectLst/>
                        </a:rPr>
                        <a:t>SysPlatform</a:t>
                      </a:r>
                      <a:r>
                        <a:rPr lang="en-US" sz="1100" u="none" strike="noStrike" dirty="0">
                          <a:effectLst/>
                        </a:rPr>
                        <a:t> 2014 Patch01" for Value Validation Failed errors.</a:t>
                      </a:r>
                      <a:endParaRPr lang="en-US" sz="1100" b="0" i="0" u="none" strike="noStrike" dirty="0">
                        <a:solidFill>
                          <a:srgbClr val="000000"/>
                        </a:solidFill>
                        <a:effectLst/>
                        <a:latin typeface="宋体"/>
                      </a:endParaRPr>
                    </a:p>
                  </a:txBody>
                  <a:tcPr marL="9525" marR="9525" marT="9525" marB="0" anchor="ctr"/>
                </a:tc>
              </a:tr>
              <a:tr h="654034">
                <a:tc>
                  <a:txBody>
                    <a:bodyPr/>
                    <a:lstStyle/>
                    <a:p>
                      <a:pPr algn="l" fontAlgn="ctr"/>
                      <a:r>
                        <a:rPr lang="en-US" sz="1100" u="none" strike="noStrike">
                          <a:effectLst/>
                        </a:rPr>
                        <a:t>L00131680</a:t>
                      </a:r>
                      <a:endParaRPr lang="en-US" sz="1100" b="0" i="0" u="none" strike="noStrike">
                        <a:solidFill>
                          <a:srgbClr val="000000"/>
                        </a:solidFill>
                        <a:effectLst/>
                        <a:latin typeface="宋体"/>
                      </a:endParaRPr>
                    </a:p>
                  </a:txBody>
                  <a:tcPr marL="9525" marR="9525" marT="9525" marB="0" anchor="ctr"/>
                </a:tc>
                <a:tc>
                  <a:txBody>
                    <a:bodyPr/>
                    <a:lstStyle/>
                    <a:p>
                      <a:pPr algn="l" fontAlgn="ctr"/>
                      <a:r>
                        <a:rPr lang="en-US" sz="1100" u="none" strike="noStrike">
                          <a:effectLst/>
                        </a:rPr>
                        <a:t>Request to port Hotfix-L00131001 to "SysPlatform 2014 Patch01" for Value Validation Failed errors.</a:t>
                      </a:r>
                      <a:endParaRPr lang="en-US" sz="1100" b="0" i="0" u="none" strike="noStrike">
                        <a:solidFill>
                          <a:srgbClr val="000000"/>
                        </a:solidFill>
                        <a:effectLst/>
                        <a:latin typeface="宋体"/>
                      </a:endParaRPr>
                    </a:p>
                  </a:txBody>
                  <a:tcPr marL="9525" marR="9525" marT="9525" marB="0" anchor="ctr"/>
                </a:tc>
              </a:tr>
              <a:tr h="682471">
                <a:tc>
                  <a:txBody>
                    <a:bodyPr/>
                    <a:lstStyle/>
                    <a:p>
                      <a:pPr algn="l" fontAlgn="ctr"/>
                      <a:r>
                        <a:rPr lang="en-US" sz="1100" u="none" strike="noStrike">
                          <a:effectLst/>
                        </a:rPr>
                        <a:t>L00131743</a:t>
                      </a:r>
                      <a:endParaRPr lang="en-US" sz="1100" b="0" i="0" u="none" strike="noStrike">
                        <a:solidFill>
                          <a:srgbClr val="000000"/>
                        </a:solidFill>
                        <a:effectLst/>
                        <a:latin typeface="宋体"/>
                      </a:endParaRPr>
                    </a:p>
                  </a:txBody>
                  <a:tcPr marL="9525" marR="9525" marT="9525" marB="0" anchor="ctr"/>
                </a:tc>
                <a:tc>
                  <a:txBody>
                    <a:bodyPr/>
                    <a:lstStyle/>
                    <a:p>
                      <a:pPr algn="l" fontAlgn="ctr"/>
                      <a:r>
                        <a:rPr lang="en-US" sz="1100" u="none" strike="noStrike">
                          <a:effectLst/>
                        </a:rPr>
                        <a:t>Request to port Hotfix-L00130833 to "SysPlatform 2014 Patch01" for cyclic storage/retrieval performance degradation</a:t>
                      </a:r>
                      <a:endParaRPr lang="en-US" sz="1100" b="0" i="0" u="none" strike="noStrike">
                        <a:solidFill>
                          <a:srgbClr val="000000"/>
                        </a:solidFill>
                        <a:effectLst/>
                        <a:latin typeface="宋体"/>
                      </a:endParaRPr>
                    </a:p>
                  </a:txBody>
                  <a:tcPr marL="9525" marR="9525" marT="9525" marB="0" anchor="ctr"/>
                </a:tc>
              </a:tr>
              <a:tr h="654034">
                <a:tc>
                  <a:txBody>
                    <a:bodyPr/>
                    <a:lstStyle/>
                    <a:p>
                      <a:pPr algn="l" fontAlgn="ctr"/>
                      <a:r>
                        <a:rPr lang="en-US" sz="1100" u="none" strike="noStrike">
                          <a:effectLst/>
                        </a:rPr>
                        <a:t>L00131946</a:t>
                      </a:r>
                      <a:endParaRPr lang="en-US" sz="1100" b="0" i="0" u="none" strike="noStrike">
                        <a:solidFill>
                          <a:srgbClr val="000000"/>
                        </a:solidFill>
                        <a:effectLst/>
                        <a:latin typeface="宋体"/>
                      </a:endParaRPr>
                    </a:p>
                  </a:txBody>
                  <a:tcPr marL="9525" marR="9525" marT="9525" marB="0" anchor="ctr"/>
                </a:tc>
                <a:tc>
                  <a:txBody>
                    <a:bodyPr/>
                    <a:lstStyle/>
                    <a:p>
                      <a:pPr algn="l" fontAlgn="ctr"/>
                      <a:r>
                        <a:rPr lang="en-US" sz="1100" u="none" strike="noStrike" dirty="0">
                          <a:effectLst/>
                        </a:rPr>
                        <a:t>Some replication tags are not being updated in Tier2 Historian</a:t>
                      </a:r>
                      <a:endParaRPr lang="en-US" sz="1100" b="0" i="0" u="none" strike="noStrike" dirty="0">
                        <a:solidFill>
                          <a:srgbClr val="000000"/>
                        </a:solidFill>
                        <a:effectLst/>
                        <a:latin typeface="宋体"/>
                      </a:endParaRPr>
                    </a:p>
                  </a:txBody>
                  <a:tcPr marL="9525" marR="9525" marT="9525" marB="0" anchor="ctr"/>
                </a:tc>
              </a:tr>
            </a:tbl>
          </a:graphicData>
        </a:graphic>
      </p:graphicFrame>
      <p:sp>
        <p:nvSpPr>
          <p:cNvPr id="5" name="Title 5"/>
          <p:cNvSpPr>
            <a:spLocks noGrp="1"/>
          </p:cNvSpPr>
          <p:nvPr>
            <p:ph type="title"/>
          </p:nvPr>
        </p:nvSpPr>
        <p:spPr>
          <a:xfrm>
            <a:off x="457200" y="274638"/>
            <a:ext cx="8229600" cy="1143000"/>
          </a:xfrm>
        </p:spPr>
        <p:txBody>
          <a:bodyPr/>
          <a:lstStyle/>
          <a:p>
            <a:r>
              <a:rPr lang="en-US" altLang="zh-CN" dirty="0" smtClean="0"/>
              <a:t>HFs for 2014 P01 release</a:t>
            </a:r>
            <a:endParaRPr lang="zh-CN" altLang="en-US" dirty="0"/>
          </a:p>
        </p:txBody>
      </p:sp>
    </p:spTree>
    <p:extLst>
      <p:ext uri="{BB962C8B-B14F-4D97-AF65-F5344CB8AC3E}">
        <p14:creationId xmlns:p14="http://schemas.microsoft.com/office/powerpoint/2010/main" val="1411391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1"/>
          <p:cNvSpPr>
            <a:spLocks noGrp="1"/>
          </p:cNvSpPr>
          <p:nvPr>
            <p:ph idx="4294967295"/>
          </p:nvPr>
        </p:nvSpPr>
        <p:spPr>
          <a:xfrm>
            <a:off x="323528" y="1023342"/>
            <a:ext cx="8424862" cy="4133850"/>
          </a:xfrm>
        </p:spPr>
        <p:txBody>
          <a:bodyPr anchor="ctr"/>
          <a:lstStyle/>
          <a:p>
            <a:pPr marL="0" indent="0" algn="ctr">
              <a:buNone/>
            </a:pPr>
            <a:r>
              <a:rPr lang="en-US" sz="4800" dirty="0" smtClean="0"/>
              <a:t>Questions / Comments ?</a:t>
            </a:r>
          </a:p>
          <a:p>
            <a:pPr marL="0" indent="0" algn="ctr">
              <a:buNone/>
            </a:pPr>
            <a:endParaRPr lang="en-US" sz="4800" dirty="0" smtClean="0"/>
          </a:p>
          <a:p>
            <a:pPr marL="0" indent="0" algn="ctr">
              <a:buNone/>
            </a:pPr>
            <a:r>
              <a:rPr lang="en-US" sz="4800" dirty="0" smtClean="0"/>
              <a:t>Thank you!</a:t>
            </a:r>
          </a:p>
          <a:p>
            <a:pPr marL="0" indent="0" algn="ctr">
              <a:buNone/>
            </a:pPr>
            <a:endParaRPr lang="en-US" sz="4800" dirty="0" smtClean="0"/>
          </a:p>
          <a:p>
            <a:pPr marL="0" indent="0" algn="ctr">
              <a:buNone/>
            </a:pPr>
            <a:r>
              <a:rPr lang="en-US" dirty="0" smtClean="0">
                <a:hlinkClick r:id="rId2"/>
              </a:rPr>
              <a:t>Dara.du</a:t>
            </a:r>
            <a:r>
              <a:rPr lang="en-US" sz="2000" dirty="0" smtClean="0">
                <a:hlinkClick r:id="rId2"/>
              </a:rPr>
              <a:t>@schneider-electric.com</a:t>
            </a: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2590800" y="404664"/>
            <a:ext cx="5029200" cy="678960"/>
            <a:chOff x="316230" y="83739"/>
            <a:chExt cx="4427220" cy="678960"/>
          </a:xfrm>
          <a:solidFill>
            <a:srgbClr val="C3D603"/>
          </a:solidFill>
          <a:scene3d>
            <a:camera prst="orthographicFront"/>
            <a:lightRig rig="threePt" dir="t">
              <a:rot lat="0" lon="0" rev="7500000"/>
            </a:lightRig>
          </a:scene3d>
        </p:grpSpPr>
        <p:sp>
          <p:nvSpPr>
            <p:cNvPr id="9" name="Rounded Rectangle 8"/>
            <p:cNvSpPr/>
            <p:nvPr/>
          </p:nvSpPr>
          <p:spPr>
            <a:xfrm>
              <a:off x="316230" y="83739"/>
              <a:ext cx="4427220" cy="678960"/>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0" name="Rounded Rectangle 4"/>
            <p:cNvSpPr/>
            <p:nvPr/>
          </p:nvSpPr>
          <p:spPr>
            <a:xfrm>
              <a:off x="349374" y="116883"/>
              <a:ext cx="4360932" cy="61267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67338" tIns="0" rIns="167338" bIns="0" numCol="1" spcCol="1270" anchor="ctr" anchorCtr="0">
              <a:noAutofit/>
            </a:bodyPr>
            <a:lstStyle/>
            <a:p>
              <a:pPr lvl="0" algn="l" defTabSz="1022350">
                <a:lnSpc>
                  <a:spcPct val="90000"/>
                </a:lnSpc>
                <a:spcBef>
                  <a:spcPct val="0"/>
                </a:spcBef>
                <a:spcAft>
                  <a:spcPct val="35000"/>
                </a:spcAft>
              </a:pPr>
              <a:r>
                <a:rPr lang="en-US" altLang="zh-CN" sz="2400" kern="1200" dirty="0" smtClean="0">
                  <a:solidFill>
                    <a:schemeClr val="tx1"/>
                  </a:solidFill>
                </a:rPr>
                <a:t>Part One: SR Data Chart</a:t>
              </a:r>
              <a:endParaRPr lang="zh-CN" altLang="en-US" sz="2400" kern="1200" dirty="0">
                <a:solidFill>
                  <a:schemeClr val="tx1"/>
                </a:solidFill>
              </a:endParaRPr>
            </a:p>
          </p:txBody>
        </p:sp>
      </p:grpSp>
      <p:sp>
        <p:nvSpPr>
          <p:cNvPr id="14" name="TextBox 13"/>
          <p:cNvSpPr txBox="1"/>
          <p:nvPr/>
        </p:nvSpPr>
        <p:spPr>
          <a:xfrm>
            <a:off x="228600" y="3048000"/>
            <a:ext cx="5700722" cy="1631216"/>
          </a:xfrm>
          <a:prstGeom prst="rect">
            <a:avLst/>
          </a:prstGeom>
          <a:noFill/>
        </p:spPr>
        <p:txBody>
          <a:bodyPr wrap="square" rtlCol="0">
            <a:spAutoFit/>
          </a:bodyPr>
          <a:lstStyle/>
          <a:p>
            <a:r>
              <a:rPr lang="en-US" altLang="zh-CN" sz="2000" dirty="0" smtClean="0"/>
              <a:t>Presenter: Arnold. Zheng </a:t>
            </a:r>
          </a:p>
          <a:p>
            <a:endParaRPr lang="en-US" altLang="zh-CN" sz="2000" dirty="0" smtClean="0"/>
          </a:p>
          <a:p>
            <a:r>
              <a:rPr lang="en-US" altLang="zh-CN" sz="2000" dirty="0" smtClean="0"/>
              <a:t>Title :Senior Customer support manger  </a:t>
            </a:r>
          </a:p>
          <a:p>
            <a:endParaRPr lang="en-US" altLang="zh-CN" sz="2000" dirty="0" smtClean="0"/>
          </a:p>
          <a:p>
            <a:r>
              <a:rPr lang="en-US" altLang="zh-CN" sz="2000" dirty="0" smtClean="0"/>
              <a:t>Email ID: Arnold.zheng@schneider-electric.com</a:t>
            </a:r>
            <a:endParaRPr lang="zh-CN" altLang="en-US" sz="2000" dirty="0"/>
          </a:p>
        </p:txBody>
      </p:sp>
      <p:pic>
        <p:nvPicPr>
          <p:cNvPr id="12" name="Picture 12" descr="C:\Users\Phil Couling\Desktop\desktop icons\inv_desktop_0010_WW-InTouc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0"/>
            <a:ext cx="1676400" cy="13716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descr="DPP5002.jpg"/>
          <p:cNvPicPr>
            <a:picLocks noChangeAspect="1"/>
          </p:cNvPicPr>
          <p:nvPr/>
        </p:nvPicPr>
        <p:blipFill>
          <a:blip r:embed="rId4" cstate="print"/>
          <a:stretch>
            <a:fillRect/>
          </a:stretch>
        </p:blipFill>
        <p:spPr>
          <a:xfrm>
            <a:off x="5934100" y="1981200"/>
            <a:ext cx="2209800" cy="2819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55304" y="3336032"/>
            <a:ext cx="4953000" cy="381000"/>
          </a:xfrm>
          <a:prstGeom prst="rect">
            <a:avLst/>
          </a:prstGeom>
          <a:noFill/>
        </p:spPr>
        <p:txBody>
          <a:bodyPr wrap="square" rtlCol="0">
            <a:spAutoFit/>
          </a:bodyPr>
          <a:lstStyle/>
          <a:p>
            <a:pPr algn="ctr"/>
            <a:r>
              <a:rPr lang="en-US" altLang="zh-CN" b="1" dirty="0" smtClean="0">
                <a:latin typeface="Calibri" pitchFamily="34" charset="0"/>
              </a:rPr>
              <a:t>Cases opened by Country :124</a:t>
            </a:r>
            <a:endParaRPr lang="zh-CN" altLang="en-US" b="1" dirty="0">
              <a:latin typeface="Calibri" pitchFamily="34" charset="0"/>
            </a:endParaRPr>
          </a:p>
        </p:txBody>
      </p:sp>
      <p:sp>
        <p:nvSpPr>
          <p:cNvPr id="7" name="TextBox 6"/>
          <p:cNvSpPr txBox="1"/>
          <p:nvPr/>
        </p:nvSpPr>
        <p:spPr>
          <a:xfrm>
            <a:off x="2139280" y="116632"/>
            <a:ext cx="4953000" cy="381000"/>
          </a:xfrm>
          <a:prstGeom prst="rect">
            <a:avLst/>
          </a:prstGeom>
          <a:noFill/>
        </p:spPr>
        <p:txBody>
          <a:bodyPr wrap="square" rtlCol="0">
            <a:spAutoFit/>
          </a:bodyPr>
          <a:lstStyle/>
          <a:p>
            <a:pPr algn="ctr"/>
            <a:r>
              <a:rPr lang="en-US" altLang="zh-CN" b="1" dirty="0" smtClean="0">
                <a:latin typeface="Calibri" pitchFamily="34" charset="0"/>
              </a:rPr>
              <a:t>Cases opened by Product :124</a:t>
            </a:r>
            <a:endParaRPr lang="zh-CN" altLang="en-US" b="1" dirty="0">
              <a:latin typeface="Calibri" pitchFamily="34" charset="0"/>
            </a:endParaRPr>
          </a:p>
        </p:txBody>
      </p:sp>
      <p:graphicFrame>
        <p:nvGraphicFramePr>
          <p:cNvPr id="5" name="Chart 4"/>
          <p:cNvGraphicFramePr/>
          <p:nvPr/>
        </p:nvGraphicFramePr>
        <p:xfrm>
          <a:off x="611560" y="3861048"/>
          <a:ext cx="7877178" cy="2428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755576" y="548680"/>
          <a:ext cx="7505699"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362200" y="381000"/>
            <a:ext cx="5943600" cy="678960"/>
            <a:chOff x="316230" y="83739"/>
            <a:chExt cx="4427220" cy="678960"/>
          </a:xfrm>
          <a:scene3d>
            <a:camera prst="orthographicFront"/>
            <a:lightRig rig="threePt" dir="t">
              <a:rot lat="0" lon="0" rev="7500000"/>
            </a:lightRig>
          </a:scene3d>
        </p:grpSpPr>
        <p:sp>
          <p:nvSpPr>
            <p:cNvPr id="8" name="Rounded Rectangle 7"/>
            <p:cNvSpPr/>
            <p:nvPr/>
          </p:nvSpPr>
          <p:spPr>
            <a:xfrm>
              <a:off x="316230" y="83739"/>
              <a:ext cx="4427220" cy="678960"/>
            </a:xfrm>
            <a:prstGeom prst="roundRect">
              <a:avLst/>
            </a:prstGeom>
            <a:solidFill>
              <a:srgbClr val="C3D603"/>
            </a:solid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 name="Rounded Rectangle 4"/>
            <p:cNvSpPr/>
            <p:nvPr/>
          </p:nvSpPr>
          <p:spPr>
            <a:xfrm>
              <a:off x="349374" y="116883"/>
              <a:ext cx="4360932" cy="6126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7338" tIns="0" rIns="167338" bIns="0" numCol="1" spcCol="1270" anchor="ctr" anchorCtr="0">
              <a:noAutofit/>
            </a:bodyPr>
            <a:lstStyle/>
            <a:p>
              <a:pPr lvl="0"/>
              <a:r>
                <a:rPr lang="en-US" altLang="zh-CN" sz="2400" dirty="0" smtClean="0">
                  <a:solidFill>
                    <a:schemeClr val="tx1"/>
                  </a:solidFill>
                </a:rPr>
                <a:t>Part Two: Tech Notes &amp; Tech Alerts</a:t>
              </a:r>
              <a:endParaRPr lang="zh-CN" altLang="en-US" sz="2400" dirty="0">
                <a:solidFill>
                  <a:schemeClr val="tx1"/>
                </a:solidFill>
              </a:endParaRPr>
            </a:p>
          </p:txBody>
        </p:sp>
      </p:grpSp>
      <p:pic>
        <p:nvPicPr>
          <p:cNvPr id="13" name="Picture 12" descr="C:\Users\Phil Couling\Desktop\desktop icons\inv_desktop_0010_WW-InTouc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1676400" cy="13716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9512" y="2897649"/>
            <a:ext cx="5535496" cy="1631216"/>
          </a:xfrm>
          <a:prstGeom prst="rect">
            <a:avLst/>
          </a:prstGeom>
          <a:noFill/>
        </p:spPr>
        <p:txBody>
          <a:bodyPr wrap="square" rtlCol="0">
            <a:spAutoFit/>
          </a:bodyPr>
          <a:lstStyle/>
          <a:p>
            <a:r>
              <a:rPr lang="en-US" altLang="zh-CN" sz="2000" dirty="0" smtClean="0"/>
              <a:t>Presenter: Bihua Lin</a:t>
            </a:r>
            <a:endParaRPr lang="zh-CN" altLang="en-US" sz="2000" dirty="0" smtClean="0"/>
          </a:p>
          <a:p>
            <a:endParaRPr lang="en-US" altLang="zh-CN" sz="2000" dirty="0" smtClean="0"/>
          </a:p>
          <a:p>
            <a:r>
              <a:rPr lang="en-US" altLang="zh-CN" sz="2000" dirty="0" smtClean="0"/>
              <a:t>Title: Customer Support Engineer</a:t>
            </a:r>
          </a:p>
          <a:p>
            <a:endParaRPr lang="en-US" altLang="zh-CN" sz="2000" dirty="0" smtClean="0"/>
          </a:p>
          <a:p>
            <a:r>
              <a:rPr lang="en-US" altLang="zh-CN" sz="2000" dirty="0" smtClean="0"/>
              <a:t>Email ID: bihua.lin@schneider-electric.com</a:t>
            </a:r>
          </a:p>
        </p:txBody>
      </p:sp>
      <p:pic>
        <p:nvPicPr>
          <p:cNvPr id="7" name="Picture 6" descr="bh.jpg"/>
          <p:cNvPicPr>
            <a:picLocks noChangeAspect="1"/>
          </p:cNvPicPr>
          <p:nvPr/>
        </p:nvPicPr>
        <p:blipFill>
          <a:blip r:embed="rId3" cstate="print"/>
          <a:stretch>
            <a:fillRect/>
          </a:stretch>
        </p:blipFill>
        <p:spPr>
          <a:xfrm>
            <a:off x="5742384" y="1943100"/>
            <a:ext cx="2286000" cy="2971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宋体" charset="-122"/>
              </a:rPr>
              <a:t>Tech Alerts Posted in </a:t>
            </a:r>
            <a:r>
              <a:rPr lang="en-US" altLang="zh-CN" dirty="0" smtClean="0"/>
              <a:t>May 2014</a:t>
            </a:r>
            <a:endParaRPr lang="zh-CN" altLang="en-US" dirty="0"/>
          </a:p>
        </p:txBody>
      </p:sp>
      <p:sp>
        <p:nvSpPr>
          <p:cNvPr id="3" name="Content Placeholder 2"/>
          <p:cNvSpPr>
            <a:spLocks noGrp="1"/>
          </p:cNvSpPr>
          <p:nvPr>
            <p:ph idx="1"/>
          </p:nvPr>
        </p:nvSpPr>
        <p:spPr>
          <a:xfrm>
            <a:off x="467544" y="1412776"/>
            <a:ext cx="8280400" cy="1440160"/>
          </a:xfrm>
        </p:spPr>
        <p:txBody>
          <a:bodyPr/>
          <a:lstStyle/>
          <a:p>
            <a:pPr>
              <a:buClrTx/>
            </a:pPr>
            <a:r>
              <a:rPr lang="en-US" altLang="zh-CN" dirty="0" smtClean="0">
                <a:solidFill>
                  <a:schemeClr val="tx1"/>
                </a:solidFill>
              </a:rPr>
              <a:t>Tech Alert 191</a:t>
            </a:r>
            <a:r>
              <a:rPr lang="en-US" altLang="zh-CN" b="1" dirty="0" smtClean="0">
                <a:solidFill>
                  <a:schemeClr val="tx1"/>
                </a:solidFill>
              </a:rPr>
              <a:t/>
            </a:r>
            <a:br>
              <a:rPr lang="en-US" altLang="zh-CN" b="1" dirty="0" smtClean="0">
                <a:solidFill>
                  <a:schemeClr val="tx1"/>
                </a:solidFill>
              </a:rPr>
            </a:br>
            <a:r>
              <a:rPr lang="en-US" altLang="zh-CN" dirty="0" err="1" smtClean="0">
                <a:solidFill>
                  <a:schemeClr val="tx1"/>
                </a:solidFill>
              </a:rPr>
              <a:t>InTouch</a:t>
            </a:r>
            <a:r>
              <a:rPr lang="en-US" altLang="zh-CN" dirty="0" smtClean="0">
                <a:solidFill>
                  <a:schemeClr val="tx1"/>
                </a:solidFill>
              </a:rPr>
              <a:t> 2014 Patch 01 Title Changes to 2014 in Control Panel After Installing </a:t>
            </a:r>
            <a:r>
              <a:rPr lang="en-US" altLang="zh-CN" dirty="0" err="1" smtClean="0">
                <a:solidFill>
                  <a:schemeClr val="tx1"/>
                </a:solidFill>
              </a:rPr>
              <a:t>InTouch</a:t>
            </a:r>
            <a:r>
              <a:rPr lang="en-US" altLang="zh-CN" dirty="0" smtClean="0">
                <a:solidFill>
                  <a:schemeClr val="tx1"/>
                </a:solidFill>
              </a:rPr>
              <a:t> Access Anywhere</a:t>
            </a:r>
          </a:p>
          <a:p>
            <a:endParaRPr lang="zh-CN" altLang="en-US" dirty="0"/>
          </a:p>
        </p:txBody>
      </p:sp>
      <p:sp>
        <p:nvSpPr>
          <p:cNvPr id="4" name="Content Placeholder 2"/>
          <p:cNvSpPr txBox="1">
            <a:spLocks/>
          </p:cNvSpPr>
          <p:nvPr/>
        </p:nvSpPr>
        <p:spPr bwMode="auto">
          <a:xfrm>
            <a:off x="395536" y="2636912"/>
            <a:ext cx="828040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D1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8000" bIns="10800" numCol="1" anchor="t" anchorCtr="0" compatLnSpc="1">
            <a:prstTxWarp prst="textNoShape">
              <a:avLst/>
            </a:prstTxWarp>
          </a:bodyPr>
          <a:lstStyle/>
          <a:p>
            <a:pPr marL="180975" marR="0" lvl="0" indent="-180975" algn="l" defTabSz="914400" rtl="0" eaLnBrk="1" fontAlgn="base" latinLnBrk="0" hangingPunct="1">
              <a:lnSpc>
                <a:spcPct val="100000"/>
              </a:lnSpc>
              <a:spcBef>
                <a:spcPct val="20000"/>
              </a:spcBef>
              <a:spcAft>
                <a:spcPct val="0"/>
              </a:spcAft>
              <a:buSzTx/>
              <a:buFont typeface="Arial" charset="0"/>
              <a:buChar char="●"/>
              <a:tabLst/>
              <a:defRPr/>
            </a:pPr>
            <a:r>
              <a:rPr lang="en-US" altLang="zh-CN" sz="2000" kern="0" dirty="0" smtClean="0"/>
              <a:t>Issue</a:t>
            </a:r>
            <a:endParaRPr kumimoji="0" lang="zh-CN" altLang="en-US" sz="2000" b="0" i="0" u="none" strike="noStrike" kern="0" cap="none" spc="0" normalizeH="0" baseline="0" noProof="0" dirty="0">
              <a:ln>
                <a:noFill/>
              </a:ln>
              <a:effectLst/>
              <a:uLnTx/>
              <a:uFillTx/>
              <a:latin typeface="+mn-lt"/>
              <a:ea typeface="+mn-ea"/>
              <a:cs typeface="+mn-cs"/>
            </a:endParaRPr>
          </a:p>
        </p:txBody>
      </p:sp>
      <p:grpSp>
        <p:nvGrpSpPr>
          <p:cNvPr id="5" name="Group 7"/>
          <p:cNvGrpSpPr/>
          <p:nvPr/>
        </p:nvGrpSpPr>
        <p:grpSpPr>
          <a:xfrm>
            <a:off x="4355976" y="3140968"/>
            <a:ext cx="4248472" cy="1724025"/>
            <a:chOff x="1403648" y="2996952"/>
            <a:chExt cx="4248472" cy="1724025"/>
          </a:xfrm>
        </p:grpSpPr>
        <p:pic>
          <p:nvPicPr>
            <p:cNvPr id="1026" name="Picture 2" descr="https://wdnresource.wonderware.com/support/kbcd/html/1/t00288302.png"/>
            <p:cNvPicPr>
              <a:picLocks noChangeAspect="1" noChangeArrowheads="1"/>
            </p:cNvPicPr>
            <p:nvPr/>
          </p:nvPicPr>
          <p:blipFill>
            <a:blip r:embed="rId2" cstate="print"/>
            <a:srcRect/>
            <a:stretch>
              <a:fillRect/>
            </a:stretch>
          </p:blipFill>
          <p:spPr bwMode="auto">
            <a:xfrm>
              <a:off x="1403648" y="2996952"/>
              <a:ext cx="4152900" cy="1724025"/>
            </a:xfrm>
            <a:prstGeom prst="rect">
              <a:avLst/>
            </a:prstGeom>
            <a:noFill/>
          </p:spPr>
        </p:pic>
        <p:sp>
          <p:nvSpPr>
            <p:cNvPr id="7" name="Rectangle 6"/>
            <p:cNvSpPr/>
            <p:nvPr/>
          </p:nvSpPr>
          <p:spPr bwMode="auto">
            <a:xfrm>
              <a:off x="1403648" y="3356992"/>
              <a:ext cx="4248472" cy="432048"/>
            </a:xfrm>
            <a:prstGeom prst="rect">
              <a:avLst/>
            </a:prstGeom>
            <a:noFill/>
            <a:ln w="22225" cap="flat" cmpd="sng" algn="ctr">
              <a:solidFill>
                <a:srgbClr val="C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bg2"/>
                </a:solidFill>
                <a:effectLst/>
                <a:latin typeface="Arial" charset="0"/>
              </a:endParaRPr>
            </a:p>
          </p:txBody>
        </p:sp>
      </p:grpSp>
      <p:pic>
        <p:nvPicPr>
          <p:cNvPr id="1028" name="Picture 4" descr="https://wdnresource.wonderware.com/support/kbcd/html/1/t00288301.png"/>
          <p:cNvPicPr>
            <a:picLocks noChangeAspect="1" noChangeArrowheads="1"/>
          </p:cNvPicPr>
          <p:nvPr/>
        </p:nvPicPr>
        <p:blipFill>
          <a:blip r:embed="rId3" cstate="print"/>
          <a:srcRect/>
          <a:stretch>
            <a:fillRect/>
          </a:stretch>
        </p:blipFill>
        <p:spPr bwMode="auto">
          <a:xfrm>
            <a:off x="755576" y="3068960"/>
            <a:ext cx="3476625" cy="27336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宋体" charset="-122"/>
              </a:rPr>
              <a:t>Tech Alerts Posted in </a:t>
            </a:r>
            <a:r>
              <a:rPr lang="en-US" altLang="zh-CN" dirty="0" smtClean="0"/>
              <a:t>May 2014</a:t>
            </a:r>
            <a:endParaRPr lang="zh-CN" altLang="en-US" dirty="0"/>
          </a:p>
        </p:txBody>
      </p:sp>
      <p:sp>
        <p:nvSpPr>
          <p:cNvPr id="3" name="Content Placeholder 2"/>
          <p:cNvSpPr>
            <a:spLocks noGrp="1"/>
          </p:cNvSpPr>
          <p:nvPr>
            <p:ph idx="1"/>
          </p:nvPr>
        </p:nvSpPr>
        <p:spPr>
          <a:xfrm>
            <a:off x="539552" y="1341190"/>
            <a:ext cx="8280400" cy="4176042"/>
          </a:xfrm>
        </p:spPr>
        <p:txBody>
          <a:bodyPr/>
          <a:lstStyle/>
          <a:p>
            <a:pPr>
              <a:buClrTx/>
            </a:pPr>
            <a:r>
              <a:rPr lang="en-US" altLang="zh-CN" dirty="0" smtClean="0">
                <a:solidFill>
                  <a:schemeClr val="tx1"/>
                </a:solidFill>
              </a:rPr>
              <a:t>CR </a:t>
            </a:r>
            <a:r>
              <a:rPr lang="en-US" altLang="zh-CN" b="1" dirty="0" smtClean="0">
                <a:solidFill>
                  <a:schemeClr val="tx1"/>
                </a:solidFill>
              </a:rPr>
              <a:t>L00130662</a:t>
            </a:r>
            <a:r>
              <a:rPr lang="en-US" altLang="zh-CN" dirty="0" smtClean="0">
                <a:solidFill>
                  <a:schemeClr val="tx1"/>
                </a:solidFill>
              </a:rPr>
              <a:t> was logged for this issue.</a:t>
            </a:r>
          </a:p>
          <a:p>
            <a:pPr>
              <a:buClrTx/>
            </a:pPr>
            <a:r>
              <a:rPr lang="en-US" altLang="zh-CN" dirty="0" smtClean="0">
                <a:solidFill>
                  <a:schemeClr val="tx1"/>
                </a:solidFill>
              </a:rPr>
              <a:t>Workaround: Re-applying Patch 01</a:t>
            </a:r>
            <a:r>
              <a:rPr lang="en-US" altLang="zh-CN" b="1" dirty="0" smtClean="0">
                <a:solidFill>
                  <a:schemeClr val="tx1"/>
                </a:solidFill>
              </a:rPr>
              <a:t> </a:t>
            </a:r>
          </a:p>
          <a:p>
            <a:pPr>
              <a:buNone/>
            </a:pPr>
            <a:endParaRPr lang="zh-CN" altLang="en-US" dirty="0"/>
          </a:p>
        </p:txBody>
      </p:sp>
      <p:pic>
        <p:nvPicPr>
          <p:cNvPr id="25602" name="Picture 2" descr="https://wdnresource.wonderware.com/support/kbcd/html/1/t00288303.png"/>
          <p:cNvPicPr>
            <a:picLocks noChangeAspect="1" noChangeArrowheads="1"/>
          </p:cNvPicPr>
          <p:nvPr/>
        </p:nvPicPr>
        <p:blipFill>
          <a:blip r:embed="rId2" cstate="print"/>
          <a:srcRect/>
          <a:stretch>
            <a:fillRect/>
          </a:stretch>
        </p:blipFill>
        <p:spPr bwMode="auto">
          <a:xfrm>
            <a:off x="2474937" y="2179661"/>
            <a:ext cx="4905375" cy="40576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宋体" charset="-122"/>
              </a:rPr>
              <a:t>Tech Notes Posted in </a:t>
            </a:r>
            <a:r>
              <a:rPr lang="en-US" altLang="zh-CN" dirty="0" smtClean="0"/>
              <a:t>May 2014</a:t>
            </a:r>
            <a:endParaRPr lang="zh-CN" altLang="en-US" dirty="0"/>
          </a:p>
        </p:txBody>
      </p:sp>
      <p:sp>
        <p:nvSpPr>
          <p:cNvPr id="3" name="Content Placeholder 2"/>
          <p:cNvSpPr>
            <a:spLocks noGrp="1"/>
          </p:cNvSpPr>
          <p:nvPr>
            <p:ph idx="1"/>
          </p:nvPr>
        </p:nvSpPr>
        <p:spPr>
          <a:xfrm>
            <a:off x="467544" y="1124744"/>
            <a:ext cx="8280400" cy="5184576"/>
          </a:xfrm>
        </p:spPr>
        <p:txBody>
          <a:bodyPr/>
          <a:lstStyle/>
          <a:p>
            <a:pPr>
              <a:buClrTx/>
            </a:pPr>
            <a:r>
              <a:rPr lang="en-US" altLang="zh-CN" sz="1800" b="1" dirty="0" smtClean="0"/>
              <a:t>Tech Note 1033</a:t>
            </a:r>
            <a:r>
              <a:rPr lang="en-US" altLang="zh-CN" sz="1800" dirty="0" smtClean="0"/>
              <a:t/>
            </a:r>
            <a:br>
              <a:rPr lang="en-US" altLang="zh-CN" sz="1800" dirty="0" smtClean="0"/>
            </a:br>
            <a:r>
              <a:rPr lang="en-US" altLang="zh-CN" sz="1800" dirty="0" smtClean="0"/>
              <a:t>Using the Border Animation Feature in System Platform 2014 for </a:t>
            </a:r>
            <a:r>
              <a:rPr lang="en-US" altLang="zh-CN" sz="1800" dirty="0" err="1" smtClean="0"/>
              <a:t>InTouch</a:t>
            </a:r>
            <a:r>
              <a:rPr lang="en-US" altLang="zh-CN" sz="1800" dirty="0" smtClean="0"/>
              <a:t> Alarms</a:t>
            </a:r>
          </a:p>
          <a:p>
            <a:pPr>
              <a:buClrTx/>
            </a:pPr>
            <a:r>
              <a:rPr lang="en-US" altLang="zh-CN" sz="1800" b="1" dirty="0" smtClean="0">
                <a:solidFill>
                  <a:srgbClr val="FFC000"/>
                </a:solidFill>
              </a:rPr>
              <a:t>Tech Note 1035</a:t>
            </a:r>
            <a:r>
              <a:rPr lang="en-US" altLang="zh-CN" sz="1800" dirty="0" smtClean="0">
                <a:solidFill>
                  <a:srgbClr val="FFC000"/>
                </a:solidFill>
              </a:rPr>
              <a:t/>
            </a:r>
            <a:br>
              <a:rPr lang="en-US" altLang="zh-CN" sz="1800" dirty="0" smtClean="0">
                <a:solidFill>
                  <a:srgbClr val="FFC000"/>
                </a:solidFill>
              </a:rPr>
            </a:br>
            <a:r>
              <a:rPr lang="en-US" altLang="zh-CN" sz="1800" dirty="0" smtClean="0">
                <a:solidFill>
                  <a:srgbClr val="FFC000"/>
                </a:solidFill>
              </a:rPr>
              <a:t>Moving the Historian Runtime Database to Another Machine Using SQL Server 2012</a:t>
            </a:r>
          </a:p>
          <a:p>
            <a:pPr>
              <a:buClrTx/>
            </a:pPr>
            <a:r>
              <a:rPr lang="en-US" altLang="zh-CN" sz="1800" b="1" dirty="0" smtClean="0">
                <a:solidFill>
                  <a:srgbClr val="00B050"/>
                </a:solidFill>
              </a:rPr>
              <a:t>Tech Note 1038</a:t>
            </a:r>
            <a:r>
              <a:rPr lang="en-US" altLang="zh-CN" sz="1800" dirty="0" smtClean="0">
                <a:solidFill>
                  <a:srgbClr val="00B050"/>
                </a:solidFill>
              </a:rPr>
              <a:t/>
            </a:r>
            <a:br>
              <a:rPr lang="en-US" altLang="zh-CN" sz="1800" dirty="0" smtClean="0">
                <a:solidFill>
                  <a:srgbClr val="00B050"/>
                </a:solidFill>
              </a:rPr>
            </a:br>
            <a:r>
              <a:rPr lang="en-US" altLang="zh-CN" sz="1800" dirty="0" smtClean="0">
                <a:solidFill>
                  <a:srgbClr val="00B050"/>
                </a:solidFill>
              </a:rPr>
              <a:t>Changing the Historian Server Name in Existing </a:t>
            </a:r>
            <a:r>
              <a:rPr lang="en-US" altLang="zh-CN" sz="1800" dirty="0" err="1" smtClean="0">
                <a:solidFill>
                  <a:srgbClr val="00B050"/>
                </a:solidFill>
              </a:rPr>
              <a:t>HistClient</a:t>
            </a:r>
            <a:r>
              <a:rPr lang="en-US" altLang="zh-CN" sz="1800" dirty="0" smtClean="0">
                <a:solidFill>
                  <a:srgbClr val="00B050"/>
                </a:solidFill>
              </a:rPr>
              <a:t> Trend Files</a:t>
            </a:r>
          </a:p>
          <a:p>
            <a:pPr>
              <a:buClrTx/>
            </a:pPr>
            <a:r>
              <a:rPr lang="en-US" altLang="zh-CN" sz="1800" b="1" dirty="0" smtClean="0">
                <a:solidFill>
                  <a:srgbClr val="00B050"/>
                </a:solidFill>
              </a:rPr>
              <a:t>Tech Note 1039</a:t>
            </a:r>
            <a:r>
              <a:rPr lang="en-US" altLang="zh-CN" sz="1800" dirty="0" smtClean="0">
                <a:solidFill>
                  <a:srgbClr val="00B050"/>
                </a:solidFill>
              </a:rPr>
              <a:t/>
            </a:r>
            <a:br>
              <a:rPr lang="en-US" altLang="zh-CN" sz="1800" dirty="0" smtClean="0">
                <a:solidFill>
                  <a:srgbClr val="00B050"/>
                </a:solidFill>
              </a:rPr>
            </a:br>
            <a:r>
              <a:rPr lang="en-US" altLang="zh-CN" sz="1800" dirty="0" smtClean="0">
                <a:solidFill>
                  <a:srgbClr val="00B050"/>
                </a:solidFill>
              </a:rPr>
              <a:t>Tips for Resolving Demo Mode with Historian Client and WIS</a:t>
            </a:r>
          </a:p>
          <a:p>
            <a:pPr>
              <a:buClrTx/>
            </a:pPr>
            <a:r>
              <a:rPr lang="en-US" altLang="zh-CN" sz="1800" b="1" dirty="0" smtClean="0">
                <a:solidFill>
                  <a:srgbClr val="FFC000"/>
                </a:solidFill>
              </a:rPr>
              <a:t>Tech Note 1043</a:t>
            </a:r>
            <a:r>
              <a:rPr lang="en-US" altLang="zh-CN" sz="1800" dirty="0" smtClean="0">
                <a:solidFill>
                  <a:srgbClr val="FFC000"/>
                </a:solidFill>
              </a:rPr>
              <a:t/>
            </a:r>
            <a:br>
              <a:rPr lang="en-US" altLang="zh-CN" sz="1800" dirty="0" smtClean="0">
                <a:solidFill>
                  <a:srgbClr val="FFC000"/>
                </a:solidFill>
              </a:rPr>
            </a:br>
            <a:r>
              <a:rPr lang="en-US" altLang="zh-CN" sz="1800" dirty="0" smtClean="0">
                <a:solidFill>
                  <a:srgbClr val="FFC000"/>
                </a:solidFill>
              </a:rPr>
              <a:t>Wonderware Application Server Scripting Implementations Part 2: Read and Write Excel Data</a:t>
            </a:r>
          </a:p>
          <a:p>
            <a:pPr>
              <a:buClrTx/>
            </a:pPr>
            <a:r>
              <a:rPr lang="en-US" altLang="zh-CN" sz="1800" b="1" dirty="0" smtClean="0">
                <a:solidFill>
                  <a:srgbClr val="00B050"/>
                </a:solidFill>
              </a:rPr>
              <a:t>Tech Note 1037</a:t>
            </a:r>
            <a:r>
              <a:rPr lang="en-US" altLang="zh-CN" sz="1800" dirty="0" smtClean="0">
                <a:solidFill>
                  <a:srgbClr val="00B050"/>
                </a:solidFill>
              </a:rPr>
              <a:t/>
            </a:r>
            <a:br>
              <a:rPr lang="en-US" altLang="zh-CN" sz="1800" dirty="0" smtClean="0">
                <a:solidFill>
                  <a:srgbClr val="00B050"/>
                </a:solidFill>
              </a:rPr>
            </a:br>
            <a:r>
              <a:rPr lang="en-US" altLang="zh-CN" sz="1800" dirty="0" smtClean="0">
                <a:solidFill>
                  <a:srgbClr val="00B050"/>
                </a:solidFill>
              </a:rPr>
              <a:t>IntelaTrac Software Version Number Verification</a:t>
            </a:r>
          </a:p>
          <a:p>
            <a:pPr>
              <a:buClrTx/>
            </a:pPr>
            <a:r>
              <a:rPr lang="en-US" altLang="zh-CN" sz="1800" b="1" dirty="0" smtClean="0">
                <a:solidFill>
                  <a:srgbClr val="FFC000"/>
                </a:solidFill>
              </a:rPr>
              <a:t>Tech Note 1044</a:t>
            </a:r>
            <a:r>
              <a:rPr lang="en-US" altLang="zh-CN" sz="1800" dirty="0" smtClean="0">
                <a:solidFill>
                  <a:srgbClr val="FFC000"/>
                </a:solidFill>
              </a:rPr>
              <a:t/>
            </a:r>
            <a:br>
              <a:rPr lang="en-US" altLang="zh-CN" sz="1800" dirty="0" smtClean="0">
                <a:solidFill>
                  <a:srgbClr val="FFC000"/>
                </a:solidFill>
              </a:rPr>
            </a:br>
            <a:r>
              <a:rPr lang="en-US" altLang="zh-CN" sz="1800" dirty="0" smtClean="0">
                <a:solidFill>
                  <a:srgbClr val="FFC000"/>
                </a:solidFill>
              </a:rPr>
              <a:t>Configuring IIS MIME Types to View Recipe Manager Plus Help File Videos</a:t>
            </a:r>
          </a:p>
          <a:p>
            <a:endParaRPr lang="en-US" altLang="zh-CN" b="1" dirty="0" smtClean="0"/>
          </a:p>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89831"/>
            <a:ext cx="8280400" cy="1150937"/>
          </a:xfrm>
        </p:spPr>
        <p:txBody>
          <a:bodyPr/>
          <a:lstStyle/>
          <a:p>
            <a:r>
              <a:rPr lang="en-US" altLang="zh-CN" sz="1800" b="1" dirty="0" smtClean="0"/>
              <a:t>Tech Note 1033</a:t>
            </a:r>
            <a:r>
              <a:rPr lang="en-US" altLang="zh-CN" sz="1800" dirty="0" smtClean="0"/>
              <a:t/>
            </a:r>
            <a:br>
              <a:rPr lang="en-US" altLang="zh-CN" sz="1800" dirty="0" smtClean="0"/>
            </a:br>
            <a:r>
              <a:rPr lang="en-US" altLang="zh-CN" sz="1800" dirty="0" smtClean="0"/>
              <a:t>Using the Border Animation Feature in System Platform 2014 for </a:t>
            </a:r>
            <a:r>
              <a:rPr lang="en-US" altLang="zh-CN" sz="1800" dirty="0" err="1" smtClean="0"/>
              <a:t>InTouch</a:t>
            </a:r>
            <a:r>
              <a:rPr lang="en-US" altLang="zh-CN" sz="1800" dirty="0" smtClean="0"/>
              <a:t> Alarms</a:t>
            </a:r>
            <a:r>
              <a:rPr lang="en-US" altLang="zh-CN" dirty="0" smtClean="0"/>
              <a:t/>
            </a:r>
            <a:br>
              <a:rPr lang="en-US" altLang="zh-CN" dirty="0" smtClean="0"/>
            </a:br>
            <a:endParaRPr lang="zh-CN" altLang="en-US" dirty="0"/>
          </a:p>
        </p:txBody>
      </p:sp>
      <p:sp>
        <p:nvSpPr>
          <p:cNvPr id="3" name="Content Placeholder 2"/>
          <p:cNvSpPr>
            <a:spLocks noGrp="1"/>
          </p:cNvSpPr>
          <p:nvPr>
            <p:ph idx="1"/>
          </p:nvPr>
        </p:nvSpPr>
        <p:spPr/>
        <p:txBody>
          <a:bodyPr/>
          <a:lstStyle/>
          <a:p>
            <a:endParaRPr lang="zh-CN" altLang="en-US"/>
          </a:p>
        </p:txBody>
      </p:sp>
      <p:pic>
        <p:nvPicPr>
          <p:cNvPr id="4" name="图片 3" descr="https://wdnresource.wonderware.com/support/kbcd/html/1/t00287101.png"/>
          <p:cNvPicPr/>
          <p:nvPr/>
        </p:nvPicPr>
        <p:blipFill>
          <a:blip r:embed="rId2" cstate="print"/>
          <a:srcRect/>
          <a:stretch>
            <a:fillRect/>
          </a:stretch>
        </p:blipFill>
        <p:spPr bwMode="auto">
          <a:xfrm>
            <a:off x="467544" y="1412776"/>
            <a:ext cx="3790950" cy="4133850"/>
          </a:xfrm>
          <a:prstGeom prst="rect">
            <a:avLst/>
          </a:prstGeom>
          <a:noFill/>
          <a:ln w="9525">
            <a:noFill/>
            <a:miter lim="800000"/>
            <a:headEnd/>
            <a:tailEnd/>
          </a:ln>
        </p:spPr>
      </p:pic>
      <p:pic>
        <p:nvPicPr>
          <p:cNvPr id="5" name="图片 4" descr="https://wdnresource.wonderware.com/support/kbcd/html/1/t00287102.png"/>
          <p:cNvPicPr/>
          <p:nvPr/>
        </p:nvPicPr>
        <p:blipFill>
          <a:blip r:embed="rId3" cstate="print"/>
          <a:srcRect/>
          <a:stretch>
            <a:fillRect/>
          </a:stretch>
        </p:blipFill>
        <p:spPr bwMode="auto">
          <a:xfrm>
            <a:off x="3028950" y="1556792"/>
            <a:ext cx="6115050" cy="3571875"/>
          </a:xfrm>
          <a:prstGeom prst="rect">
            <a:avLst/>
          </a:prstGeom>
          <a:noFill/>
          <a:ln w="9525">
            <a:noFill/>
            <a:miter lim="800000"/>
            <a:headEnd/>
            <a:tailEnd/>
          </a:ln>
        </p:spPr>
      </p:pic>
      <p:pic>
        <p:nvPicPr>
          <p:cNvPr id="6" name="图片 5" descr="https://wdnresource.wonderware.com/support/kbcd/html/1/t00287103.png"/>
          <p:cNvPicPr/>
          <p:nvPr/>
        </p:nvPicPr>
        <p:blipFill>
          <a:blip r:embed="rId4" cstate="print"/>
          <a:srcRect/>
          <a:stretch>
            <a:fillRect/>
          </a:stretch>
        </p:blipFill>
        <p:spPr bwMode="auto">
          <a:xfrm>
            <a:off x="1619672" y="1988840"/>
            <a:ext cx="6934200" cy="3867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08_EN">
  <a:themeElements>
    <a:clrScheme name="PPT08_EN 2">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42B4E6"/>
      </a:hlink>
      <a:folHlink>
        <a:srgbClr val="4FA600"/>
      </a:folHlink>
    </a:clrScheme>
    <a:fontScheme name="PPT08_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bg2"/>
            </a:solidFill>
            <a:effectLst/>
            <a:latin typeface="Arial" charset="0"/>
          </a:defRPr>
        </a:defPPr>
      </a:lstStyle>
    </a:lnDef>
  </a:objectDefaults>
  <a:extraClrSchemeLst>
    <a:extraClrScheme>
      <a:clrScheme name="PPT08_EN 1">
        <a:dk1>
          <a:srgbClr val="FFFFFF"/>
        </a:dk1>
        <a:lt1>
          <a:srgbClr val="FFFFFF"/>
        </a:lt1>
        <a:dk2>
          <a:srgbClr val="B10043"/>
        </a:dk2>
        <a:lt2>
          <a:srgbClr val="FFFFFF"/>
        </a:lt2>
        <a:accent1>
          <a:srgbClr val="FFFFFF"/>
        </a:accent1>
        <a:accent2>
          <a:srgbClr val="B10043"/>
        </a:accent2>
        <a:accent3>
          <a:srgbClr val="D5AAB0"/>
        </a:accent3>
        <a:accent4>
          <a:srgbClr val="DADADA"/>
        </a:accent4>
        <a:accent5>
          <a:srgbClr val="FFFFFF"/>
        </a:accent5>
        <a:accent6>
          <a:srgbClr val="A0003C"/>
        </a:accent6>
        <a:hlink>
          <a:srgbClr val="42B4E6"/>
        </a:hlink>
        <a:folHlink>
          <a:srgbClr val="9FA0A4"/>
        </a:folHlink>
      </a:clrScheme>
      <a:clrMap bg1="dk2" tx1="lt1" bg2="dk1" tx2="lt2" accent1="accent1" accent2="accent2" accent3="accent3" accent4="accent4" accent5="accent5" accent6="accent6" hlink="hlink" folHlink="folHlink"/>
    </a:extraClrScheme>
    <a:extraClrScheme>
      <a:clrScheme name="PPT08_EN 2">
        <a:dk1>
          <a:srgbClr val="000000"/>
        </a:dk1>
        <a:lt1>
          <a:srgbClr val="FFFFFF"/>
        </a:lt1>
        <a:dk2>
          <a:srgbClr val="000000"/>
        </a:dk2>
        <a:lt2>
          <a:srgbClr val="626469"/>
        </a:lt2>
        <a:accent1>
          <a:srgbClr val="009530"/>
        </a:accent1>
        <a:accent2>
          <a:srgbClr val="B10043"/>
        </a:accent2>
        <a:accent3>
          <a:srgbClr val="FFFFFF"/>
        </a:accent3>
        <a:accent4>
          <a:srgbClr val="000000"/>
        </a:accent4>
        <a:accent5>
          <a:srgbClr val="AAC8AD"/>
        </a:accent5>
        <a:accent6>
          <a:srgbClr val="A0003C"/>
        </a:accent6>
        <a:hlink>
          <a:srgbClr val="42B4E6"/>
        </a:hlink>
        <a:folHlink>
          <a:srgbClr val="4FA600"/>
        </a:folHlink>
      </a:clrScheme>
      <a:clrMap bg1="lt1" tx1="dk1" bg2="lt2" tx2="dk2" accent1="accent1" accent2="accent2" accent3="accent3" accent4="accent4" accent5="accent5" accent6="accent6" hlink="hlink" folHlink="folHlink"/>
    </a:extraClrScheme>
    <a:extraClrScheme>
      <a:clrScheme name="PPT08_EN 3">
        <a:dk1>
          <a:srgbClr val="FFFFFF"/>
        </a:dk1>
        <a:lt1>
          <a:srgbClr val="FFFFFF"/>
        </a:lt1>
        <a:dk2>
          <a:srgbClr val="42B4E6"/>
        </a:dk2>
        <a:lt2>
          <a:srgbClr val="FFFFFF"/>
        </a:lt2>
        <a:accent1>
          <a:srgbClr val="FFFFFF"/>
        </a:accent1>
        <a:accent2>
          <a:srgbClr val="B10043"/>
        </a:accent2>
        <a:accent3>
          <a:srgbClr val="B0D6F0"/>
        </a:accent3>
        <a:accent4>
          <a:srgbClr val="DADADA"/>
        </a:accent4>
        <a:accent5>
          <a:srgbClr val="FFFFFF"/>
        </a:accent5>
        <a:accent6>
          <a:srgbClr val="A0003C"/>
        </a:accent6>
        <a:hlink>
          <a:srgbClr val="42B4E6"/>
        </a:hlink>
        <a:folHlink>
          <a:srgbClr val="FFFFFF"/>
        </a:folHlink>
      </a:clrScheme>
      <a:clrMap bg1="dk2" tx1="lt1" bg2="dk1" tx2="lt2" accent1="accent1" accent2="accent2" accent3="accent3" accent4="accent4" accent5="accent5" accent6="accent6" hlink="hlink" folHlink="folHlink"/>
    </a:extraClrScheme>
    <a:extraClrScheme>
      <a:clrScheme name="PPT08_EN 4">
        <a:dk1>
          <a:srgbClr val="FFFFFF"/>
        </a:dk1>
        <a:lt1>
          <a:srgbClr val="FFFFFF"/>
        </a:lt1>
        <a:dk2>
          <a:srgbClr val="4FA600"/>
        </a:dk2>
        <a:lt2>
          <a:srgbClr val="FFFFFF"/>
        </a:lt2>
        <a:accent1>
          <a:srgbClr val="FFFFFF"/>
        </a:accent1>
        <a:accent2>
          <a:srgbClr val="FFFFFF"/>
        </a:accent2>
        <a:accent3>
          <a:srgbClr val="B2D0AA"/>
        </a:accent3>
        <a:accent4>
          <a:srgbClr val="DADADA"/>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PPT08_EN 5">
        <a:dk1>
          <a:srgbClr val="FFFFFF"/>
        </a:dk1>
        <a:lt1>
          <a:srgbClr val="FFFFFF"/>
        </a:lt1>
        <a:dk2>
          <a:srgbClr val="009530"/>
        </a:dk2>
        <a:lt2>
          <a:srgbClr val="FFFFFF"/>
        </a:lt2>
        <a:accent1>
          <a:srgbClr val="FFFFFF"/>
        </a:accent1>
        <a:accent2>
          <a:srgbClr val="FFFFFF"/>
        </a:accent2>
        <a:accent3>
          <a:srgbClr val="AAC8AD"/>
        </a:accent3>
        <a:accent4>
          <a:srgbClr val="DADADA"/>
        </a:accent4>
        <a:accent5>
          <a:srgbClr val="FFFFFF"/>
        </a:accent5>
        <a:accent6>
          <a:srgbClr val="E7E7E7"/>
        </a:accent6>
        <a:hlink>
          <a:srgbClr val="FFFFFF"/>
        </a:hlink>
        <a:folHlink>
          <a:srgbClr val="FFFF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PT08_EN 4">
    <a:dk1>
      <a:srgbClr val="FFFFFF"/>
    </a:dk1>
    <a:lt1>
      <a:srgbClr val="FFFFFF"/>
    </a:lt1>
    <a:dk2>
      <a:srgbClr val="4FA600"/>
    </a:dk2>
    <a:lt2>
      <a:srgbClr val="FFFFFF"/>
    </a:lt2>
    <a:accent1>
      <a:srgbClr val="FFFFFF"/>
    </a:accent1>
    <a:accent2>
      <a:srgbClr val="FFFFFF"/>
    </a:accent2>
    <a:accent3>
      <a:srgbClr val="B2D0AA"/>
    </a:accent3>
    <a:accent4>
      <a:srgbClr val="DADADA"/>
    </a:accent4>
    <a:accent5>
      <a:srgbClr val="FFFFFF"/>
    </a:accent5>
    <a:accent6>
      <a:srgbClr val="E7E7E7"/>
    </a:accent6>
    <a:hlink>
      <a:srgbClr val="FFFFFF"/>
    </a:hlink>
    <a:folHlink>
      <a:srgbClr val="FFFFFF"/>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325</TotalTime>
  <Words>1709</Words>
  <Application>Microsoft Office PowerPoint</Application>
  <PresentationFormat>On-screen Show (4:3)</PresentationFormat>
  <Paragraphs>275</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PPT08_EN</vt:lpstr>
      <vt:lpstr>PowerPoint Presentation</vt:lpstr>
      <vt:lpstr>PowerPoint Presentation</vt:lpstr>
      <vt:lpstr>PowerPoint Presentation</vt:lpstr>
      <vt:lpstr>PowerPoint Presentation</vt:lpstr>
      <vt:lpstr>PowerPoint Presentation</vt:lpstr>
      <vt:lpstr>Tech Alerts Posted in May 2014</vt:lpstr>
      <vt:lpstr>Tech Alerts Posted in May 2014</vt:lpstr>
      <vt:lpstr>Tech Notes Posted in May 2014</vt:lpstr>
      <vt:lpstr>Tech Note 1033 Using the Border Animation Feature in System Platform 2014 for InTouch Alarms </vt:lpstr>
      <vt:lpstr>Tech Note 1033 Using the Border Animation Feature in System Platform 2014 for InTouch Alarms </vt:lpstr>
      <vt:lpstr>Tech Note 1033 Using the Border Animation Feature in System Platform 2014 for InTouch Alarms </vt:lpstr>
      <vt:lpstr>Tech Note 1033 Using the Border Animation Feature in System Platform 2014 for InTouch Alarms </vt:lpstr>
      <vt:lpstr>PowerPoint Presentation</vt:lpstr>
      <vt:lpstr>PowerPoint Presentation</vt:lpstr>
      <vt:lpstr>HFs for 2012 R2 P01 release</vt:lpstr>
      <vt:lpstr>HFs for 2012 R2 P01 release</vt:lpstr>
      <vt:lpstr>HFs for 2012 R2 P01 release</vt:lpstr>
      <vt:lpstr>HFs for 2012 R2 P01 release</vt:lpstr>
      <vt:lpstr>HFs for 2014 P01 release</vt:lpstr>
      <vt:lpstr>HFs for 2014 P01 release</vt:lpstr>
      <vt:lpstr>HFs for 2014 P01 release</vt:lpstr>
      <vt:lpstr>HFs for 2014 P01 release</vt:lpstr>
      <vt:lpstr>PowerPoint Presentation</vt:lpstr>
    </vt:vector>
  </TitlesOfParts>
  <Company>Invensys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Chia, Alex</dc:creator>
  <cp:lastModifiedBy>Admin</cp:lastModifiedBy>
  <cp:revision>55</cp:revision>
  <dcterms:created xsi:type="dcterms:W3CDTF">2014-04-10T06:37:22Z</dcterms:created>
  <dcterms:modified xsi:type="dcterms:W3CDTF">2014-06-26T09:31:57Z</dcterms:modified>
</cp:coreProperties>
</file>