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72" y="18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5FD83-7242-4DDF-A86C-B5C48E0D618D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7A38D-D02A-49B3-B78F-744246B37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506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07A38D-D02A-49B3-B78F-744246B37A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347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4/23/2014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4/23/2014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4/23/2014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4/23/2014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4/23/2014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717550"/>
            <a:ext cx="812800" cy="9340850"/>
          </a:xfrm>
          <a:custGeom>
            <a:avLst/>
            <a:gdLst/>
            <a:ahLst/>
            <a:cxnLst/>
            <a:rect l="l" t="t" r="r" b="b"/>
            <a:pathLst>
              <a:path w="812800" h="9340850">
                <a:moveTo>
                  <a:pt x="0" y="9340850"/>
                </a:moveTo>
                <a:lnTo>
                  <a:pt x="812800" y="9340850"/>
                </a:lnTo>
                <a:lnTo>
                  <a:pt x="812800" y="0"/>
                </a:lnTo>
                <a:lnTo>
                  <a:pt x="0" y="0"/>
                </a:lnTo>
                <a:lnTo>
                  <a:pt x="0" y="934085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12800" y="457200"/>
            <a:ext cx="5448300" cy="262204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4/23/2014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png"/><Relationship Id="rId7" Type="http://schemas.openxmlformats.org/officeDocument/2006/relationships/image" Target="../media/image16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19.png"/><Relationship Id="rId7" Type="http://schemas.openxmlformats.org/officeDocument/2006/relationships/image" Target="../media/image23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5.jpeg"/><Relationship Id="rId18" Type="http://schemas.openxmlformats.org/officeDocument/2006/relationships/image" Target="../media/image40.png"/><Relationship Id="rId26" Type="http://schemas.openxmlformats.org/officeDocument/2006/relationships/image" Target="../media/image48.png"/><Relationship Id="rId39" Type="http://schemas.openxmlformats.org/officeDocument/2006/relationships/image" Target="../media/image61.png"/><Relationship Id="rId21" Type="http://schemas.openxmlformats.org/officeDocument/2006/relationships/image" Target="../media/image43.png"/><Relationship Id="rId34" Type="http://schemas.openxmlformats.org/officeDocument/2006/relationships/image" Target="../media/image56.png"/><Relationship Id="rId42" Type="http://schemas.openxmlformats.org/officeDocument/2006/relationships/image" Target="../media/image64.png"/><Relationship Id="rId47" Type="http://schemas.openxmlformats.org/officeDocument/2006/relationships/image" Target="../media/image69.png"/><Relationship Id="rId50" Type="http://schemas.openxmlformats.org/officeDocument/2006/relationships/image" Target="../media/image72.png"/><Relationship Id="rId55" Type="http://schemas.openxmlformats.org/officeDocument/2006/relationships/image" Target="../media/image77.png"/><Relationship Id="rId63" Type="http://schemas.openxmlformats.org/officeDocument/2006/relationships/image" Target="../media/image85.png"/><Relationship Id="rId68" Type="http://schemas.openxmlformats.org/officeDocument/2006/relationships/image" Target="../media/image90.png"/><Relationship Id="rId76" Type="http://schemas.openxmlformats.org/officeDocument/2006/relationships/image" Target="../media/image98.png"/><Relationship Id="rId84" Type="http://schemas.openxmlformats.org/officeDocument/2006/relationships/image" Target="../media/image106.png"/><Relationship Id="rId89" Type="http://schemas.openxmlformats.org/officeDocument/2006/relationships/image" Target="../media/image111.png"/><Relationship Id="rId7" Type="http://schemas.openxmlformats.org/officeDocument/2006/relationships/image" Target="../media/image29.png"/><Relationship Id="rId71" Type="http://schemas.openxmlformats.org/officeDocument/2006/relationships/image" Target="../media/image93.png"/><Relationship Id="rId92" Type="http://schemas.openxmlformats.org/officeDocument/2006/relationships/image" Target="../media/image114.png"/><Relationship Id="rId2" Type="http://schemas.openxmlformats.org/officeDocument/2006/relationships/image" Target="../media/image25.png"/><Relationship Id="rId16" Type="http://schemas.openxmlformats.org/officeDocument/2006/relationships/image" Target="../media/image38.png"/><Relationship Id="rId29" Type="http://schemas.openxmlformats.org/officeDocument/2006/relationships/image" Target="../media/image51.png"/><Relationship Id="rId11" Type="http://schemas.openxmlformats.org/officeDocument/2006/relationships/image" Target="../media/image33.jpeg"/><Relationship Id="rId24" Type="http://schemas.openxmlformats.org/officeDocument/2006/relationships/image" Target="../media/image46.png"/><Relationship Id="rId32" Type="http://schemas.openxmlformats.org/officeDocument/2006/relationships/image" Target="../media/image54.png"/><Relationship Id="rId37" Type="http://schemas.openxmlformats.org/officeDocument/2006/relationships/image" Target="../media/image59.png"/><Relationship Id="rId40" Type="http://schemas.openxmlformats.org/officeDocument/2006/relationships/image" Target="../media/image62.png"/><Relationship Id="rId45" Type="http://schemas.openxmlformats.org/officeDocument/2006/relationships/image" Target="../media/image67.png"/><Relationship Id="rId53" Type="http://schemas.openxmlformats.org/officeDocument/2006/relationships/image" Target="../media/image75.png"/><Relationship Id="rId58" Type="http://schemas.openxmlformats.org/officeDocument/2006/relationships/image" Target="../media/image80.png"/><Relationship Id="rId66" Type="http://schemas.openxmlformats.org/officeDocument/2006/relationships/image" Target="../media/image88.png"/><Relationship Id="rId74" Type="http://schemas.openxmlformats.org/officeDocument/2006/relationships/image" Target="../media/image96.png"/><Relationship Id="rId79" Type="http://schemas.openxmlformats.org/officeDocument/2006/relationships/image" Target="../media/image101.png"/><Relationship Id="rId87" Type="http://schemas.openxmlformats.org/officeDocument/2006/relationships/image" Target="../media/image109.png"/><Relationship Id="rId5" Type="http://schemas.openxmlformats.org/officeDocument/2006/relationships/image" Target="../media/image28.png"/><Relationship Id="rId61" Type="http://schemas.openxmlformats.org/officeDocument/2006/relationships/image" Target="../media/image83.png"/><Relationship Id="rId82" Type="http://schemas.openxmlformats.org/officeDocument/2006/relationships/image" Target="../media/image104.png"/><Relationship Id="rId90" Type="http://schemas.openxmlformats.org/officeDocument/2006/relationships/image" Target="../media/image112.png"/><Relationship Id="rId19" Type="http://schemas.openxmlformats.org/officeDocument/2006/relationships/image" Target="../media/image41.png"/><Relationship Id="rId14" Type="http://schemas.openxmlformats.org/officeDocument/2006/relationships/image" Target="../media/image36.png"/><Relationship Id="rId22" Type="http://schemas.openxmlformats.org/officeDocument/2006/relationships/image" Target="../media/image44.png"/><Relationship Id="rId27" Type="http://schemas.openxmlformats.org/officeDocument/2006/relationships/image" Target="../media/image49.png"/><Relationship Id="rId30" Type="http://schemas.openxmlformats.org/officeDocument/2006/relationships/image" Target="../media/image52.png"/><Relationship Id="rId35" Type="http://schemas.openxmlformats.org/officeDocument/2006/relationships/image" Target="../media/image57.png"/><Relationship Id="rId43" Type="http://schemas.openxmlformats.org/officeDocument/2006/relationships/image" Target="../media/image65.png"/><Relationship Id="rId48" Type="http://schemas.openxmlformats.org/officeDocument/2006/relationships/image" Target="../media/image70.png"/><Relationship Id="rId56" Type="http://schemas.openxmlformats.org/officeDocument/2006/relationships/image" Target="../media/image78.png"/><Relationship Id="rId64" Type="http://schemas.openxmlformats.org/officeDocument/2006/relationships/image" Target="../media/image86.png"/><Relationship Id="rId69" Type="http://schemas.openxmlformats.org/officeDocument/2006/relationships/image" Target="../media/image91.png"/><Relationship Id="rId77" Type="http://schemas.openxmlformats.org/officeDocument/2006/relationships/image" Target="../media/image99.png"/><Relationship Id="rId8" Type="http://schemas.openxmlformats.org/officeDocument/2006/relationships/image" Target="../media/image30.png"/><Relationship Id="rId51" Type="http://schemas.openxmlformats.org/officeDocument/2006/relationships/image" Target="../media/image73.png"/><Relationship Id="rId72" Type="http://schemas.openxmlformats.org/officeDocument/2006/relationships/image" Target="../media/image94.png"/><Relationship Id="rId80" Type="http://schemas.openxmlformats.org/officeDocument/2006/relationships/image" Target="../media/image102.png"/><Relationship Id="rId85" Type="http://schemas.openxmlformats.org/officeDocument/2006/relationships/image" Target="../media/image107.png"/><Relationship Id="rId93" Type="http://schemas.openxmlformats.org/officeDocument/2006/relationships/image" Target="../media/image115.png"/><Relationship Id="rId3" Type="http://schemas.openxmlformats.org/officeDocument/2006/relationships/image" Target="../media/image26.png"/><Relationship Id="rId12" Type="http://schemas.openxmlformats.org/officeDocument/2006/relationships/image" Target="../media/image34.jpeg"/><Relationship Id="rId17" Type="http://schemas.openxmlformats.org/officeDocument/2006/relationships/image" Target="../media/image39.png"/><Relationship Id="rId25" Type="http://schemas.openxmlformats.org/officeDocument/2006/relationships/image" Target="../media/image47.png"/><Relationship Id="rId33" Type="http://schemas.openxmlformats.org/officeDocument/2006/relationships/image" Target="../media/image55.png"/><Relationship Id="rId38" Type="http://schemas.openxmlformats.org/officeDocument/2006/relationships/image" Target="../media/image60.png"/><Relationship Id="rId46" Type="http://schemas.openxmlformats.org/officeDocument/2006/relationships/image" Target="../media/image68.png"/><Relationship Id="rId59" Type="http://schemas.openxmlformats.org/officeDocument/2006/relationships/image" Target="../media/image81.png"/><Relationship Id="rId67" Type="http://schemas.openxmlformats.org/officeDocument/2006/relationships/image" Target="../media/image89.png"/><Relationship Id="rId20" Type="http://schemas.openxmlformats.org/officeDocument/2006/relationships/image" Target="../media/image42.png"/><Relationship Id="rId41" Type="http://schemas.openxmlformats.org/officeDocument/2006/relationships/image" Target="../media/image63.png"/><Relationship Id="rId54" Type="http://schemas.openxmlformats.org/officeDocument/2006/relationships/image" Target="../media/image76.png"/><Relationship Id="rId62" Type="http://schemas.openxmlformats.org/officeDocument/2006/relationships/image" Target="../media/image84.png"/><Relationship Id="rId70" Type="http://schemas.openxmlformats.org/officeDocument/2006/relationships/image" Target="../media/image92.png"/><Relationship Id="rId75" Type="http://schemas.openxmlformats.org/officeDocument/2006/relationships/image" Target="../media/image97.png"/><Relationship Id="rId83" Type="http://schemas.openxmlformats.org/officeDocument/2006/relationships/image" Target="../media/image105.png"/><Relationship Id="rId88" Type="http://schemas.openxmlformats.org/officeDocument/2006/relationships/image" Target="../media/image110.png"/><Relationship Id="rId91" Type="http://schemas.openxmlformats.org/officeDocument/2006/relationships/image" Target="../media/image11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15" Type="http://schemas.openxmlformats.org/officeDocument/2006/relationships/image" Target="../media/image37.png"/><Relationship Id="rId23" Type="http://schemas.openxmlformats.org/officeDocument/2006/relationships/image" Target="../media/image45.png"/><Relationship Id="rId28" Type="http://schemas.openxmlformats.org/officeDocument/2006/relationships/image" Target="../media/image50.png"/><Relationship Id="rId36" Type="http://schemas.openxmlformats.org/officeDocument/2006/relationships/image" Target="../media/image58.png"/><Relationship Id="rId49" Type="http://schemas.openxmlformats.org/officeDocument/2006/relationships/image" Target="../media/image71.png"/><Relationship Id="rId57" Type="http://schemas.openxmlformats.org/officeDocument/2006/relationships/image" Target="../media/image79.png"/><Relationship Id="rId10" Type="http://schemas.openxmlformats.org/officeDocument/2006/relationships/image" Target="../media/image32.png"/><Relationship Id="rId31" Type="http://schemas.openxmlformats.org/officeDocument/2006/relationships/image" Target="../media/image53.png"/><Relationship Id="rId44" Type="http://schemas.openxmlformats.org/officeDocument/2006/relationships/image" Target="../media/image66.png"/><Relationship Id="rId52" Type="http://schemas.openxmlformats.org/officeDocument/2006/relationships/image" Target="../media/image74.png"/><Relationship Id="rId60" Type="http://schemas.openxmlformats.org/officeDocument/2006/relationships/image" Target="../media/image82.png"/><Relationship Id="rId65" Type="http://schemas.openxmlformats.org/officeDocument/2006/relationships/image" Target="../media/image87.png"/><Relationship Id="rId73" Type="http://schemas.openxmlformats.org/officeDocument/2006/relationships/image" Target="../media/image95.png"/><Relationship Id="rId78" Type="http://schemas.openxmlformats.org/officeDocument/2006/relationships/image" Target="../media/image100.png"/><Relationship Id="rId81" Type="http://schemas.openxmlformats.org/officeDocument/2006/relationships/image" Target="../media/image103.png"/><Relationship Id="rId86" Type="http://schemas.openxmlformats.org/officeDocument/2006/relationships/image" Target="../media/image108.png"/><Relationship Id="rId4" Type="http://schemas.openxmlformats.org/officeDocument/2006/relationships/image" Target="../media/image27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358900"/>
            <a:ext cx="2274570" cy="8699500"/>
          </a:xfrm>
          <a:custGeom>
            <a:avLst/>
            <a:gdLst/>
            <a:ahLst/>
            <a:cxnLst/>
            <a:rect l="l" t="t" r="r" b="b"/>
            <a:pathLst>
              <a:path w="2274570" h="8699500">
                <a:moveTo>
                  <a:pt x="0" y="8699500"/>
                </a:moveTo>
                <a:lnTo>
                  <a:pt x="2274570" y="8699500"/>
                </a:lnTo>
                <a:lnTo>
                  <a:pt x="2274570" y="0"/>
                </a:lnTo>
                <a:lnTo>
                  <a:pt x="0" y="0"/>
                </a:lnTo>
                <a:lnTo>
                  <a:pt x="0" y="869950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816100" y="927100"/>
            <a:ext cx="5956300" cy="4571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74570" y="1378216"/>
            <a:ext cx="5076698" cy="274623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45172" y="1378203"/>
            <a:ext cx="427227" cy="868019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74570" y="4118355"/>
            <a:ext cx="5076698" cy="27492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74570" y="6861555"/>
            <a:ext cx="5076698" cy="319684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16100" y="1358900"/>
            <a:ext cx="458469" cy="86995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1053020"/>
            <a:ext cx="7772400" cy="46182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7772400" cy="1083945"/>
          </a:xfrm>
          <a:custGeom>
            <a:avLst/>
            <a:gdLst/>
            <a:ahLst/>
            <a:cxnLst/>
            <a:rect l="l" t="t" r="r" b="b"/>
            <a:pathLst>
              <a:path w="7772400" h="1083945">
                <a:moveTo>
                  <a:pt x="0" y="1083348"/>
                </a:moveTo>
                <a:lnTo>
                  <a:pt x="7772400" y="1083348"/>
                </a:lnTo>
                <a:lnTo>
                  <a:pt x="7772400" y="0"/>
                </a:lnTo>
                <a:lnTo>
                  <a:pt x="0" y="0"/>
                </a:lnTo>
                <a:lnTo>
                  <a:pt x="0" y="108334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5145" y="112650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5145" y="290295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5145" y="467840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5145" y="645485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21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5145" y="823117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90681" y="112650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590681" y="290295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590681" y="467840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590681" y="645485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21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590681" y="823117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5143" y="101464"/>
            <a:ext cx="5588000" cy="910590"/>
          </a:xfrm>
          <a:custGeom>
            <a:avLst/>
            <a:gdLst/>
            <a:ahLst/>
            <a:cxnLst/>
            <a:rect l="l" t="t" r="r" b="b"/>
            <a:pathLst>
              <a:path w="5588000" h="910590">
                <a:moveTo>
                  <a:pt x="4502899" y="888111"/>
                </a:moveTo>
                <a:lnTo>
                  <a:pt x="4490542" y="888111"/>
                </a:lnTo>
                <a:lnTo>
                  <a:pt x="4485538" y="893127"/>
                </a:lnTo>
                <a:lnTo>
                  <a:pt x="4485538" y="905459"/>
                </a:lnTo>
                <a:lnTo>
                  <a:pt x="4490542" y="910475"/>
                </a:lnTo>
                <a:lnTo>
                  <a:pt x="4502899" y="910475"/>
                </a:lnTo>
                <a:lnTo>
                  <a:pt x="4507877" y="905459"/>
                </a:lnTo>
                <a:lnTo>
                  <a:pt x="4507877" y="893127"/>
                </a:lnTo>
                <a:lnTo>
                  <a:pt x="4502899" y="888111"/>
                </a:lnTo>
                <a:close/>
              </a:path>
              <a:path w="5588000" h="910590">
                <a:moveTo>
                  <a:pt x="4682413" y="888111"/>
                </a:moveTo>
                <a:lnTo>
                  <a:pt x="4670056" y="888111"/>
                </a:lnTo>
                <a:lnTo>
                  <a:pt x="4665040" y="893127"/>
                </a:lnTo>
                <a:lnTo>
                  <a:pt x="4665040" y="905459"/>
                </a:lnTo>
                <a:lnTo>
                  <a:pt x="4670056" y="910475"/>
                </a:lnTo>
                <a:lnTo>
                  <a:pt x="4682413" y="910475"/>
                </a:lnTo>
                <a:lnTo>
                  <a:pt x="4687417" y="905459"/>
                </a:lnTo>
                <a:lnTo>
                  <a:pt x="4687417" y="893127"/>
                </a:lnTo>
                <a:lnTo>
                  <a:pt x="4682413" y="888111"/>
                </a:lnTo>
                <a:close/>
              </a:path>
              <a:path w="5588000" h="910590">
                <a:moveTo>
                  <a:pt x="4861991" y="888111"/>
                </a:moveTo>
                <a:lnTo>
                  <a:pt x="4849672" y="888111"/>
                </a:lnTo>
                <a:lnTo>
                  <a:pt x="4844656" y="893127"/>
                </a:lnTo>
                <a:lnTo>
                  <a:pt x="4844656" y="905459"/>
                </a:lnTo>
                <a:lnTo>
                  <a:pt x="4849672" y="910475"/>
                </a:lnTo>
                <a:lnTo>
                  <a:pt x="4861991" y="910475"/>
                </a:lnTo>
                <a:lnTo>
                  <a:pt x="4867008" y="905459"/>
                </a:lnTo>
                <a:lnTo>
                  <a:pt x="4867008" y="893127"/>
                </a:lnTo>
                <a:lnTo>
                  <a:pt x="4861991" y="888111"/>
                </a:lnTo>
                <a:close/>
              </a:path>
              <a:path w="5588000" h="910590">
                <a:moveTo>
                  <a:pt x="5402935" y="888111"/>
                </a:moveTo>
                <a:lnTo>
                  <a:pt x="5390603" y="888111"/>
                </a:lnTo>
                <a:lnTo>
                  <a:pt x="5385600" y="893127"/>
                </a:lnTo>
                <a:lnTo>
                  <a:pt x="5385600" y="905459"/>
                </a:lnTo>
                <a:lnTo>
                  <a:pt x="5390603" y="910475"/>
                </a:lnTo>
                <a:lnTo>
                  <a:pt x="5402935" y="910475"/>
                </a:lnTo>
                <a:lnTo>
                  <a:pt x="5407977" y="905459"/>
                </a:lnTo>
                <a:lnTo>
                  <a:pt x="5407977" y="893127"/>
                </a:lnTo>
                <a:lnTo>
                  <a:pt x="5402935" y="888111"/>
                </a:lnTo>
                <a:close/>
              </a:path>
              <a:path w="5588000" h="910590">
                <a:moveTo>
                  <a:pt x="5582475" y="888111"/>
                </a:moveTo>
                <a:lnTo>
                  <a:pt x="5570220" y="888111"/>
                </a:lnTo>
                <a:lnTo>
                  <a:pt x="5565203" y="893127"/>
                </a:lnTo>
                <a:lnTo>
                  <a:pt x="5565203" y="905459"/>
                </a:lnTo>
                <a:lnTo>
                  <a:pt x="5570220" y="910475"/>
                </a:lnTo>
                <a:lnTo>
                  <a:pt x="5582475" y="910475"/>
                </a:lnTo>
                <a:lnTo>
                  <a:pt x="5587580" y="905459"/>
                </a:lnTo>
                <a:lnTo>
                  <a:pt x="5587580" y="893127"/>
                </a:lnTo>
                <a:lnTo>
                  <a:pt x="5582475" y="888111"/>
                </a:lnTo>
                <a:close/>
              </a:path>
              <a:path w="5588000" h="910590">
                <a:moveTo>
                  <a:pt x="5041607" y="888111"/>
                </a:moveTo>
                <a:lnTo>
                  <a:pt x="5029276" y="888111"/>
                </a:lnTo>
                <a:lnTo>
                  <a:pt x="5024272" y="893127"/>
                </a:lnTo>
                <a:lnTo>
                  <a:pt x="5024272" y="905459"/>
                </a:lnTo>
                <a:lnTo>
                  <a:pt x="5029276" y="910475"/>
                </a:lnTo>
                <a:lnTo>
                  <a:pt x="5041607" y="910475"/>
                </a:lnTo>
                <a:lnTo>
                  <a:pt x="5046611" y="905459"/>
                </a:lnTo>
                <a:lnTo>
                  <a:pt x="5046611" y="893127"/>
                </a:lnTo>
                <a:lnTo>
                  <a:pt x="5041607" y="888111"/>
                </a:lnTo>
                <a:close/>
              </a:path>
              <a:path w="5588000" h="910590">
                <a:moveTo>
                  <a:pt x="5221147" y="888111"/>
                </a:moveTo>
                <a:lnTo>
                  <a:pt x="5208892" y="888111"/>
                </a:lnTo>
                <a:lnTo>
                  <a:pt x="5203875" y="893127"/>
                </a:lnTo>
                <a:lnTo>
                  <a:pt x="5203875" y="905459"/>
                </a:lnTo>
                <a:lnTo>
                  <a:pt x="5208892" y="910475"/>
                </a:lnTo>
                <a:lnTo>
                  <a:pt x="5221147" y="910475"/>
                </a:lnTo>
                <a:lnTo>
                  <a:pt x="5226227" y="905459"/>
                </a:lnTo>
                <a:lnTo>
                  <a:pt x="5226227" y="893127"/>
                </a:lnTo>
                <a:lnTo>
                  <a:pt x="5221147" y="888111"/>
                </a:lnTo>
                <a:close/>
              </a:path>
              <a:path w="5588000" h="910590">
                <a:moveTo>
                  <a:pt x="17348" y="888111"/>
                </a:moveTo>
                <a:lnTo>
                  <a:pt x="5003" y="888111"/>
                </a:lnTo>
                <a:lnTo>
                  <a:pt x="0" y="893127"/>
                </a:lnTo>
                <a:lnTo>
                  <a:pt x="0" y="905459"/>
                </a:lnTo>
                <a:lnTo>
                  <a:pt x="5003" y="910475"/>
                </a:lnTo>
                <a:lnTo>
                  <a:pt x="17348" y="910475"/>
                </a:lnTo>
                <a:lnTo>
                  <a:pt x="22364" y="905459"/>
                </a:lnTo>
                <a:lnTo>
                  <a:pt x="22364" y="893127"/>
                </a:lnTo>
                <a:lnTo>
                  <a:pt x="17348" y="888111"/>
                </a:lnTo>
                <a:close/>
              </a:path>
              <a:path w="5588000" h="910590">
                <a:moveTo>
                  <a:pt x="196964" y="888111"/>
                </a:moveTo>
                <a:lnTo>
                  <a:pt x="184607" y="888111"/>
                </a:lnTo>
                <a:lnTo>
                  <a:pt x="179603" y="893127"/>
                </a:lnTo>
                <a:lnTo>
                  <a:pt x="179603" y="905459"/>
                </a:lnTo>
                <a:lnTo>
                  <a:pt x="184607" y="910475"/>
                </a:lnTo>
                <a:lnTo>
                  <a:pt x="196964" y="910475"/>
                </a:lnTo>
                <a:lnTo>
                  <a:pt x="201968" y="905459"/>
                </a:lnTo>
                <a:lnTo>
                  <a:pt x="201968" y="893127"/>
                </a:lnTo>
                <a:lnTo>
                  <a:pt x="196964" y="888111"/>
                </a:lnTo>
                <a:close/>
              </a:path>
              <a:path w="5588000" h="910590">
                <a:moveTo>
                  <a:pt x="376466" y="888111"/>
                </a:moveTo>
                <a:lnTo>
                  <a:pt x="364134" y="888111"/>
                </a:lnTo>
                <a:lnTo>
                  <a:pt x="359117" y="893127"/>
                </a:lnTo>
                <a:lnTo>
                  <a:pt x="359117" y="905459"/>
                </a:lnTo>
                <a:lnTo>
                  <a:pt x="364134" y="910475"/>
                </a:lnTo>
                <a:lnTo>
                  <a:pt x="376466" y="910475"/>
                </a:lnTo>
                <a:lnTo>
                  <a:pt x="381482" y="905459"/>
                </a:lnTo>
                <a:lnTo>
                  <a:pt x="381482" y="893127"/>
                </a:lnTo>
                <a:lnTo>
                  <a:pt x="376466" y="888111"/>
                </a:lnTo>
                <a:close/>
              </a:path>
              <a:path w="5588000" h="910590">
                <a:moveTo>
                  <a:pt x="556082" y="888111"/>
                </a:moveTo>
                <a:lnTo>
                  <a:pt x="543737" y="888111"/>
                </a:lnTo>
                <a:lnTo>
                  <a:pt x="538733" y="893127"/>
                </a:lnTo>
                <a:lnTo>
                  <a:pt x="538733" y="905459"/>
                </a:lnTo>
                <a:lnTo>
                  <a:pt x="543737" y="910475"/>
                </a:lnTo>
                <a:lnTo>
                  <a:pt x="556082" y="910475"/>
                </a:lnTo>
                <a:lnTo>
                  <a:pt x="561098" y="905459"/>
                </a:lnTo>
                <a:lnTo>
                  <a:pt x="561098" y="893127"/>
                </a:lnTo>
                <a:lnTo>
                  <a:pt x="556082" y="888111"/>
                </a:lnTo>
                <a:close/>
              </a:path>
              <a:path w="5588000" h="910590">
                <a:moveTo>
                  <a:pt x="735698" y="888111"/>
                </a:moveTo>
                <a:lnTo>
                  <a:pt x="723341" y="888111"/>
                </a:lnTo>
                <a:lnTo>
                  <a:pt x="718337" y="893127"/>
                </a:lnTo>
                <a:lnTo>
                  <a:pt x="718337" y="905459"/>
                </a:lnTo>
                <a:lnTo>
                  <a:pt x="723341" y="910475"/>
                </a:lnTo>
                <a:lnTo>
                  <a:pt x="735698" y="910475"/>
                </a:lnTo>
                <a:lnTo>
                  <a:pt x="740702" y="905459"/>
                </a:lnTo>
                <a:lnTo>
                  <a:pt x="740702" y="893127"/>
                </a:lnTo>
                <a:lnTo>
                  <a:pt x="735698" y="888111"/>
                </a:lnTo>
                <a:close/>
              </a:path>
              <a:path w="5588000" h="910590">
                <a:moveTo>
                  <a:pt x="915212" y="888111"/>
                </a:moveTo>
                <a:lnTo>
                  <a:pt x="902944" y="888111"/>
                </a:lnTo>
                <a:lnTo>
                  <a:pt x="897940" y="893127"/>
                </a:lnTo>
                <a:lnTo>
                  <a:pt x="897940" y="905459"/>
                </a:lnTo>
                <a:lnTo>
                  <a:pt x="902944" y="910475"/>
                </a:lnTo>
                <a:lnTo>
                  <a:pt x="915212" y="910475"/>
                </a:lnTo>
                <a:lnTo>
                  <a:pt x="920305" y="905459"/>
                </a:lnTo>
                <a:lnTo>
                  <a:pt x="920305" y="893127"/>
                </a:lnTo>
                <a:lnTo>
                  <a:pt x="915212" y="888111"/>
                </a:lnTo>
                <a:close/>
              </a:path>
              <a:path w="5588000" h="910590">
                <a:moveTo>
                  <a:pt x="1094816" y="888111"/>
                </a:moveTo>
                <a:lnTo>
                  <a:pt x="1082471" y="888111"/>
                </a:lnTo>
                <a:lnTo>
                  <a:pt x="1077467" y="893127"/>
                </a:lnTo>
                <a:lnTo>
                  <a:pt x="1077467" y="905459"/>
                </a:lnTo>
                <a:lnTo>
                  <a:pt x="1082471" y="910475"/>
                </a:lnTo>
                <a:lnTo>
                  <a:pt x="1094816" y="910475"/>
                </a:lnTo>
                <a:lnTo>
                  <a:pt x="1099819" y="905459"/>
                </a:lnTo>
                <a:lnTo>
                  <a:pt x="1099819" y="893127"/>
                </a:lnTo>
                <a:lnTo>
                  <a:pt x="1094816" y="888111"/>
                </a:lnTo>
                <a:close/>
              </a:path>
              <a:path w="5588000" h="910590">
                <a:moveTo>
                  <a:pt x="1274419" y="888111"/>
                </a:moveTo>
                <a:lnTo>
                  <a:pt x="1262075" y="888111"/>
                </a:lnTo>
                <a:lnTo>
                  <a:pt x="1257071" y="893127"/>
                </a:lnTo>
                <a:lnTo>
                  <a:pt x="1257071" y="905459"/>
                </a:lnTo>
                <a:lnTo>
                  <a:pt x="1262075" y="910475"/>
                </a:lnTo>
                <a:lnTo>
                  <a:pt x="1274419" y="910475"/>
                </a:lnTo>
                <a:lnTo>
                  <a:pt x="1279423" y="905459"/>
                </a:lnTo>
                <a:lnTo>
                  <a:pt x="1279423" y="893127"/>
                </a:lnTo>
                <a:lnTo>
                  <a:pt x="1274419" y="888111"/>
                </a:lnTo>
                <a:close/>
              </a:path>
              <a:path w="5588000" h="910590">
                <a:moveTo>
                  <a:pt x="1454035" y="888111"/>
                </a:moveTo>
                <a:lnTo>
                  <a:pt x="1441678" y="888111"/>
                </a:lnTo>
                <a:lnTo>
                  <a:pt x="1436674" y="893127"/>
                </a:lnTo>
                <a:lnTo>
                  <a:pt x="1436674" y="905459"/>
                </a:lnTo>
                <a:lnTo>
                  <a:pt x="1441678" y="910475"/>
                </a:lnTo>
                <a:lnTo>
                  <a:pt x="1454035" y="910475"/>
                </a:lnTo>
                <a:lnTo>
                  <a:pt x="1459039" y="905459"/>
                </a:lnTo>
                <a:lnTo>
                  <a:pt x="1459039" y="893127"/>
                </a:lnTo>
                <a:lnTo>
                  <a:pt x="1454035" y="888111"/>
                </a:lnTo>
                <a:close/>
              </a:path>
              <a:path w="5588000" h="910590">
                <a:moveTo>
                  <a:pt x="1633550" y="888111"/>
                </a:moveTo>
                <a:lnTo>
                  <a:pt x="1621205" y="888111"/>
                </a:lnTo>
                <a:lnTo>
                  <a:pt x="1616202" y="893127"/>
                </a:lnTo>
                <a:lnTo>
                  <a:pt x="1616202" y="905459"/>
                </a:lnTo>
                <a:lnTo>
                  <a:pt x="1621205" y="910475"/>
                </a:lnTo>
                <a:lnTo>
                  <a:pt x="1633550" y="910475"/>
                </a:lnTo>
                <a:lnTo>
                  <a:pt x="1638553" y="905459"/>
                </a:lnTo>
                <a:lnTo>
                  <a:pt x="1638553" y="893127"/>
                </a:lnTo>
                <a:lnTo>
                  <a:pt x="1633550" y="888111"/>
                </a:lnTo>
                <a:close/>
              </a:path>
              <a:path w="5588000" h="910590">
                <a:moveTo>
                  <a:pt x="1813153" y="888111"/>
                </a:moveTo>
                <a:lnTo>
                  <a:pt x="1800809" y="888111"/>
                </a:lnTo>
                <a:lnTo>
                  <a:pt x="1795805" y="893127"/>
                </a:lnTo>
                <a:lnTo>
                  <a:pt x="1795805" y="905459"/>
                </a:lnTo>
                <a:lnTo>
                  <a:pt x="1800809" y="910475"/>
                </a:lnTo>
                <a:lnTo>
                  <a:pt x="1813153" y="910475"/>
                </a:lnTo>
                <a:lnTo>
                  <a:pt x="1818157" y="905459"/>
                </a:lnTo>
                <a:lnTo>
                  <a:pt x="1818157" y="893127"/>
                </a:lnTo>
                <a:lnTo>
                  <a:pt x="1813153" y="888111"/>
                </a:lnTo>
                <a:close/>
              </a:path>
              <a:path w="5588000" h="910590">
                <a:moveTo>
                  <a:pt x="1992756" y="888111"/>
                </a:moveTo>
                <a:lnTo>
                  <a:pt x="1980412" y="888111"/>
                </a:lnTo>
                <a:lnTo>
                  <a:pt x="1975408" y="893127"/>
                </a:lnTo>
                <a:lnTo>
                  <a:pt x="1975408" y="905459"/>
                </a:lnTo>
                <a:lnTo>
                  <a:pt x="1980412" y="910475"/>
                </a:lnTo>
                <a:lnTo>
                  <a:pt x="1992756" y="910475"/>
                </a:lnTo>
                <a:lnTo>
                  <a:pt x="1997760" y="905459"/>
                </a:lnTo>
                <a:lnTo>
                  <a:pt x="1997760" y="893127"/>
                </a:lnTo>
                <a:lnTo>
                  <a:pt x="1992756" y="888111"/>
                </a:lnTo>
                <a:close/>
              </a:path>
              <a:path w="5588000" h="910590">
                <a:moveTo>
                  <a:pt x="2172284" y="888111"/>
                </a:moveTo>
                <a:lnTo>
                  <a:pt x="2159939" y="888111"/>
                </a:lnTo>
                <a:lnTo>
                  <a:pt x="2154923" y="893127"/>
                </a:lnTo>
                <a:lnTo>
                  <a:pt x="2154923" y="905459"/>
                </a:lnTo>
                <a:lnTo>
                  <a:pt x="2159939" y="910475"/>
                </a:lnTo>
                <a:lnTo>
                  <a:pt x="2172284" y="910475"/>
                </a:lnTo>
                <a:lnTo>
                  <a:pt x="2177287" y="905459"/>
                </a:lnTo>
                <a:lnTo>
                  <a:pt x="2177287" y="893127"/>
                </a:lnTo>
                <a:lnTo>
                  <a:pt x="2172284" y="888111"/>
                </a:lnTo>
                <a:close/>
              </a:path>
              <a:path w="5588000" h="910590">
                <a:moveTo>
                  <a:pt x="2351887" y="888111"/>
                </a:moveTo>
                <a:lnTo>
                  <a:pt x="2339543" y="888111"/>
                </a:lnTo>
                <a:lnTo>
                  <a:pt x="2334526" y="893127"/>
                </a:lnTo>
                <a:lnTo>
                  <a:pt x="2334526" y="905459"/>
                </a:lnTo>
                <a:lnTo>
                  <a:pt x="2339543" y="910475"/>
                </a:lnTo>
                <a:lnTo>
                  <a:pt x="2351887" y="910475"/>
                </a:lnTo>
                <a:lnTo>
                  <a:pt x="2356891" y="905459"/>
                </a:lnTo>
                <a:lnTo>
                  <a:pt x="2356891" y="893127"/>
                </a:lnTo>
                <a:lnTo>
                  <a:pt x="2351887" y="888111"/>
                </a:lnTo>
                <a:close/>
              </a:path>
              <a:path w="5588000" h="910590">
                <a:moveTo>
                  <a:pt x="2531491" y="888111"/>
                </a:moveTo>
                <a:lnTo>
                  <a:pt x="2519159" y="888111"/>
                </a:lnTo>
                <a:lnTo>
                  <a:pt x="2514142" y="893127"/>
                </a:lnTo>
                <a:lnTo>
                  <a:pt x="2514142" y="905459"/>
                </a:lnTo>
                <a:lnTo>
                  <a:pt x="2519159" y="910475"/>
                </a:lnTo>
                <a:lnTo>
                  <a:pt x="2531491" y="910475"/>
                </a:lnTo>
                <a:lnTo>
                  <a:pt x="2536494" y="905459"/>
                </a:lnTo>
                <a:lnTo>
                  <a:pt x="2536494" y="893127"/>
                </a:lnTo>
                <a:lnTo>
                  <a:pt x="2531491" y="888111"/>
                </a:lnTo>
                <a:close/>
              </a:path>
              <a:path w="5588000" h="910590">
                <a:moveTo>
                  <a:pt x="2711018" y="888111"/>
                </a:moveTo>
                <a:lnTo>
                  <a:pt x="2698762" y="888111"/>
                </a:lnTo>
                <a:lnTo>
                  <a:pt x="2693746" y="893127"/>
                </a:lnTo>
                <a:lnTo>
                  <a:pt x="2693746" y="905459"/>
                </a:lnTo>
                <a:lnTo>
                  <a:pt x="2698762" y="910475"/>
                </a:lnTo>
                <a:lnTo>
                  <a:pt x="2711018" y="910475"/>
                </a:lnTo>
                <a:lnTo>
                  <a:pt x="2716022" y="905459"/>
                </a:lnTo>
                <a:lnTo>
                  <a:pt x="2716022" y="893127"/>
                </a:lnTo>
                <a:lnTo>
                  <a:pt x="2711018" y="888111"/>
                </a:lnTo>
                <a:close/>
              </a:path>
              <a:path w="5588000" h="910590">
                <a:moveTo>
                  <a:pt x="2890608" y="888111"/>
                </a:moveTo>
                <a:lnTo>
                  <a:pt x="2878277" y="888111"/>
                </a:lnTo>
                <a:lnTo>
                  <a:pt x="2873260" y="893127"/>
                </a:lnTo>
                <a:lnTo>
                  <a:pt x="2873260" y="905459"/>
                </a:lnTo>
                <a:lnTo>
                  <a:pt x="2878277" y="910475"/>
                </a:lnTo>
                <a:lnTo>
                  <a:pt x="2890608" y="910475"/>
                </a:lnTo>
                <a:lnTo>
                  <a:pt x="2895625" y="905459"/>
                </a:lnTo>
                <a:lnTo>
                  <a:pt x="2895625" y="893127"/>
                </a:lnTo>
                <a:lnTo>
                  <a:pt x="2890608" y="888111"/>
                </a:lnTo>
                <a:close/>
              </a:path>
              <a:path w="5588000" h="910590">
                <a:moveTo>
                  <a:pt x="3070225" y="888111"/>
                </a:moveTo>
                <a:lnTo>
                  <a:pt x="3057880" y="888111"/>
                </a:lnTo>
                <a:lnTo>
                  <a:pt x="3052876" y="893127"/>
                </a:lnTo>
                <a:lnTo>
                  <a:pt x="3052876" y="905459"/>
                </a:lnTo>
                <a:lnTo>
                  <a:pt x="3057880" y="910475"/>
                </a:lnTo>
                <a:lnTo>
                  <a:pt x="3070225" y="910475"/>
                </a:lnTo>
                <a:lnTo>
                  <a:pt x="3075228" y="905459"/>
                </a:lnTo>
                <a:lnTo>
                  <a:pt x="3075228" y="893127"/>
                </a:lnTo>
                <a:lnTo>
                  <a:pt x="3070225" y="888111"/>
                </a:lnTo>
                <a:close/>
              </a:path>
              <a:path w="5588000" h="910590">
                <a:moveTo>
                  <a:pt x="3249752" y="888111"/>
                </a:moveTo>
                <a:lnTo>
                  <a:pt x="3237496" y="888111"/>
                </a:lnTo>
                <a:lnTo>
                  <a:pt x="3232480" y="893127"/>
                </a:lnTo>
                <a:lnTo>
                  <a:pt x="3232480" y="905459"/>
                </a:lnTo>
                <a:lnTo>
                  <a:pt x="3237496" y="910475"/>
                </a:lnTo>
                <a:lnTo>
                  <a:pt x="3249752" y="910475"/>
                </a:lnTo>
                <a:lnTo>
                  <a:pt x="3254844" y="905459"/>
                </a:lnTo>
                <a:lnTo>
                  <a:pt x="3254844" y="893127"/>
                </a:lnTo>
                <a:lnTo>
                  <a:pt x="3249752" y="888111"/>
                </a:lnTo>
                <a:close/>
              </a:path>
              <a:path w="5588000" h="910590">
                <a:moveTo>
                  <a:pt x="3429355" y="888111"/>
                </a:moveTo>
                <a:lnTo>
                  <a:pt x="3417011" y="888111"/>
                </a:lnTo>
                <a:lnTo>
                  <a:pt x="3411994" y="893127"/>
                </a:lnTo>
                <a:lnTo>
                  <a:pt x="3411994" y="905459"/>
                </a:lnTo>
                <a:lnTo>
                  <a:pt x="3417011" y="910475"/>
                </a:lnTo>
                <a:lnTo>
                  <a:pt x="3429355" y="910475"/>
                </a:lnTo>
                <a:lnTo>
                  <a:pt x="3434359" y="905459"/>
                </a:lnTo>
                <a:lnTo>
                  <a:pt x="3434359" y="893127"/>
                </a:lnTo>
                <a:lnTo>
                  <a:pt x="3429355" y="888111"/>
                </a:lnTo>
                <a:close/>
              </a:path>
              <a:path w="5588000" h="910590">
                <a:moveTo>
                  <a:pt x="3608971" y="888111"/>
                </a:moveTo>
                <a:lnTo>
                  <a:pt x="3596614" y="888111"/>
                </a:lnTo>
                <a:lnTo>
                  <a:pt x="3591610" y="893127"/>
                </a:lnTo>
                <a:lnTo>
                  <a:pt x="3591610" y="905459"/>
                </a:lnTo>
                <a:lnTo>
                  <a:pt x="3596614" y="910475"/>
                </a:lnTo>
                <a:lnTo>
                  <a:pt x="3608971" y="910475"/>
                </a:lnTo>
                <a:lnTo>
                  <a:pt x="3613962" y="905459"/>
                </a:lnTo>
                <a:lnTo>
                  <a:pt x="3613962" y="893127"/>
                </a:lnTo>
                <a:lnTo>
                  <a:pt x="3608971" y="888111"/>
                </a:lnTo>
                <a:close/>
              </a:path>
              <a:path w="5588000" h="910590">
                <a:moveTo>
                  <a:pt x="3788575" y="888111"/>
                </a:moveTo>
                <a:lnTo>
                  <a:pt x="3776217" y="888111"/>
                </a:lnTo>
                <a:lnTo>
                  <a:pt x="3771214" y="893127"/>
                </a:lnTo>
                <a:lnTo>
                  <a:pt x="3771214" y="905459"/>
                </a:lnTo>
                <a:lnTo>
                  <a:pt x="3776217" y="910475"/>
                </a:lnTo>
                <a:lnTo>
                  <a:pt x="3788575" y="910475"/>
                </a:lnTo>
                <a:lnTo>
                  <a:pt x="3793553" y="905459"/>
                </a:lnTo>
                <a:lnTo>
                  <a:pt x="3793553" y="893127"/>
                </a:lnTo>
                <a:lnTo>
                  <a:pt x="3788575" y="888111"/>
                </a:lnTo>
                <a:close/>
              </a:path>
              <a:path w="5588000" h="910590">
                <a:moveTo>
                  <a:pt x="3968089" y="888111"/>
                </a:moveTo>
                <a:lnTo>
                  <a:pt x="3955732" y="888111"/>
                </a:lnTo>
                <a:lnTo>
                  <a:pt x="3950741" y="893127"/>
                </a:lnTo>
                <a:lnTo>
                  <a:pt x="3950741" y="905459"/>
                </a:lnTo>
                <a:lnTo>
                  <a:pt x="3955732" y="910475"/>
                </a:lnTo>
                <a:lnTo>
                  <a:pt x="3968089" y="910475"/>
                </a:lnTo>
                <a:lnTo>
                  <a:pt x="3973093" y="905459"/>
                </a:lnTo>
                <a:lnTo>
                  <a:pt x="3973093" y="893127"/>
                </a:lnTo>
                <a:lnTo>
                  <a:pt x="3968089" y="888111"/>
                </a:lnTo>
                <a:close/>
              </a:path>
              <a:path w="5588000" h="910590">
                <a:moveTo>
                  <a:pt x="4147692" y="888111"/>
                </a:moveTo>
                <a:lnTo>
                  <a:pt x="4135335" y="888111"/>
                </a:lnTo>
                <a:lnTo>
                  <a:pt x="4130332" y="893127"/>
                </a:lnTo>
                <a:lnTo>
                  <a:pt x="4130332" y="905459"/>
                </a:lnTo>
                <a:lnTo>
                  <a:pt x="4135335" y="910475"/>
                </a:lnTo>
                <a:lnTo>
                  <a:pt x="4147692" y="910475"/>
                </a:lnTo>
                <a:lnTo>
                  <a:pt x="4152709" y="905459"/>
                </a:lnTo>
                <a:lnTo>
                  <a:pt x="4152709" y="893127"/>
                </a:lnTo>
                <a:lnTo>
                  <a:pt x="4147692" y="888111"/>
                </a:lnTo>
                <a:close/>
              </a:path>
              <a:path w="5588000" h="910590">
                <a:moveTo>
                  <a:pt x="4327309" y="888111"/>
                </a:moveTo>
                <a:lnTo>
                  <a:pt x="4314952" y="888111"/>
                </a:lnTo>
                <a:lnTo>
                  <a:pt x="4309948" y="893127"/>
                </a:lnTo>
                <a:lnTo>
                  <a:pt x="4309948" y="905459"/>
                </a:lnTo>
                <a:lnTo>
                  <a:pt x="4314952" y="910475"/>
                </a:lnTo>
                <a:lnTo>
                  <a:pt x="4327309" y="910475"/>
                </a:lnTo>
                <a:lnTo>
                  <a:pt x="4332312" y="905459"/>
                </a:lnTo>
                <a:lnTo>
                  <a:pt x="4332312" y="893127"/>
                </a:lnTo>
                <a:lnTo>
                  <a:pt x="4327309" y="888111"/>
                </a:lnTo>
                <a:close/>
              </a:path>
              <a:path w="5588000" h="910590">
                <a:moveTo>
                  <a:pt x="5402935" y="710476"/>
                </a:moveTo>
                <a:lnTo>
                  <a:pt x="5390603" y="710476"/>
                </a:lnTo>
                <a:lnTo>
                  <a:pt x="5385600" y="715479"/>
                </a:lnTo>
                <a:lnTo>
                  <a:pt x="5385600" y="727837"/>
                </a:lnTo>
                <a:lnTo>
                  <a:pt x="5390603" y="732840"/>
                </a:lnTo>
                <a:lnTo>
                  <a:pt x="5402935" y="732840"/>
                </a:lnTo>
                <a:lnTo>
                  <a:pt x="5407977" y="727837"/>
                </a:lnTo>
                <a:lnTo>
                  <a:pt x="5407977" y="715479"/>
                </a:lnTo>
                <a:lnTo>
                  <a:pt x="5402935" y="710476"/>
                </a:lnTo>
                <a:close/>
              </a:path>
              <a:path w="5588000" h="910590">
                <a:moveTo>
                  <a:pt x="5582475" y="710476"/>
                </a:moveTo>
                <a:lnTo>
                  <a:pt x="5570220" y="710476"/>
                </a:lnTo>
                <a:lnTo>
                  <a:pt x="5565203" y="715479"/>
                </a:lnTo>
                <a:lnTo>
                  <a:pt x="5565203" y="727837"/>
                </a:lnTo>
                <a:lnTo>
                  <a:pt x="5570220" y="732840"/>
                </a:lnTo>
                <a:lnTo>
                  <a:pt x="5582475" y="732840"/>
                </a:lnTo>
                <a:lnTo>
                  <a:pt x="5587580" y="727837"/>
                </a:lnTo>
                <a:lnTo>
                  <a:pt x="5587580" y="715479"/>
                </a:lnTo>
                <a:lnTo>
                  <a:pt x="5582475" y="710476"/>
                </a:lnTo>
                <a:close/>
              </a:path>
              <a:path w="5588000" h="910590">
                <a:moveTo>
                  <a:pt x="5402935" y="532853"/>
                </a:moveTo>
                <a:lnTo>
                  <a:pt x="5390603" y="532853"/>
                </a:lnTo>
                <a:lnTo>
                  <a:pt x="5385600" y="537857"/>
                </a:lnTo>
                <a:lnTo>
                  <a:pt x="5385600" y="550189"/>
                </a:lnTo>
                <a:lnTo>
                  <a:pt x="5390603" y="555193"/>
                </a:lnTo>
                <a:lnTo>
                  <a:pt x="5402935" y="555193"/>
                </a:lnTo>
                <a:lnTo>
                  <a:pt x="5407977" y="550189"/>
                </a:lnTo>
                <a:lnTo>
                  <a:pt x="5407977" y="537857"/>
                </a:lnTo>
                <a:lnTo>
                  <a:pt x="5402935" y="532853"/>
                </a:lnTo>
                <a:close/>
              </a:path>
              <a:path w="5588000" h="910590">
                <a:moveTo>
                  <a:pt x="5582475" y="532853"/>
                </a:moveTo>
                <a:lnTo>
                  <a:pt x="5570220" y="532853"/>
                </a:lnTo>
                <a:lnTo>
                  <a:pt x="5565203" y="537857"/>
                </a:lnTo>
                <a:lnTo>
                  <a:pt x="5565203" y="550189"/>
                </a:lnTo>
                <a:lnTo>
                  <a:pt x="5570220" y="555193"/>
                </a:lnTo>
                <a:lnTo>
                  <a:pt x="5582475" y="555193"/>
                </a:lnTo>
                <a:lnTo>
                  <a:pt x="5587580" y="550189"/>
                </a:lnTo>
                <a:lnTo>
                  <a:pt x="5587580" y="537857"/>
                </a:lnTo>
                <a:lnTo>
                  <a:pt x="5582475" y="532853"/>
                </a:lnTo>
                <a:close/>
              </a:path>
              <a:path w="5588000" h="910590">
                <a:moveTo>
                  <a:pt x="5402935" y="355193"/>
                </a:moveTo>
                <a:lnTo>
                  <a:pt x="5390603" y="355193"/>
                </a:lnTo>
                <a:lnTo>
                  <a:pt x="5385600" y="360299"/>
                </a:lnTo>
                <a:lnTo>
                  <a:pt x="5385600" y="372541"/>
                </a:lnTo>
                <a:lnTo>
                  <a:pt x="5390603" y="377558"/>
                </a:lnTo>
                <a:lnTo>
                  <a:pt x="5402935" y="377558"/>
                </a:lnTo>
                <a:lnTo>
                  <a:pt x="5407977" y="372541"/>
                </a:lnTo>
                <a:lnTo>
                  <a:pt x="5407977" y="360299"/>
                </a:lnTo>
                <a:lnTo>
                  <a:pt x="5402935" y="355193"/>
                </a:lnTo>
                <a:close/>
              </a:path>
              <a:path w="5588000" h="910590">
                <a:moveTo>
                  <a:pt x="5582475" y="355193"/>
                </a:moveTo>
                <a:lnTo>
                  <a:pt x="5570220" y="355193"/>
                </a:lnTo>
                <a:lnTo>
                  <a:pt x="5565203" y="360299"/>
                </a:lnTo>
                <a:lnTo>
                  <a:pt x="5565203" y="372541"/>
                </a:lnTo>
                <a:lnTo>
                  <a:pt x="5570220" y="377558"/>
                </a:lnTo>
                <a:lnTo>
                  <a:pt x="5582475" y="377558"/>
                </a:lnTo>
                <a:lnTo>
                  <a:pt x="5587580" y="372541"/>
                </a:lnTo>
                <a:lnTo>
                  <a:pt x="5587580" y="360299"/>
                </a:lnTo>
                <a:lnTo>
                  <a:pt x="5582475" y="355193"/>
                </a:lnTo>
                <a:close/>
              </a:path>
              <a:path w="5588000" h="910590">
                <a:moveTo>
                  <a:pt x="5402935" y="177647"/>
                </a:moveTo>
                <a:lnTo>
                  <a:pt x="5390603" y="177647"/>
                </a:lnTo>
                <a:lnTo>
                  <a:pt x="5385600" y="182651"/>
                </a:lnTo>
                <a:lnTo>
                  <a:pt x="5385600" y="194995"/>
                </a:lnTo>
                <a:lnTo>
                  <a:pt x="5390603" y="200012"/>
                </a:lnTo>
                <a:lnTo>
                  <a:pt x="5402935" y="200012"/>
                </a:lnTo>
                <a:lnTo>
                  <a:pt x="5407977" y="194995"/>
                </a:lnTo>
                <a:lnTo>
                  <a:pt x="5407977" y="182651"/>
                </a:lnTo>
                <a:lnTo>
                  <a:pt x="5402935" y="177647"/>
                </a:lnTo>
                <a:close/>
              </a:path>
              <a:path w="5588000" h="910590">
                <a:moveTo>
                  <a:pt x="5582475" y="177647"/>
                </a:moveTo>
                <a:lnTo>
                  <a:pt x="5570220" y="177647"/>
                </a:lnTo>
                <a:lnTo>
                  <a:pt x="5565203" y="182651"/>
                </a:lnTo>
                <a:lnTo>
                  <a:pt x="5565203" y="194995"/>
                </a:lnTo>
                <a:lnTo>
                  <a:pt x="5570220" y="200012"/>
                </a:lnTo>
                <a:lnTo>
                  <a:pt x="5582475" y="200012"/>
                </a:lnTo>
                <a:lnTo>
                  <a:pt x="5587580" y="194995"/>
                </a:lnTo>
                <a:lnTo>
                  <a:pt x="5587580" y="182651"/>
                </a:lnTo>
                <a:lnTo>
                  <a:pt x="5582475" y="177647"/>
                </a:lnTo>
                <a:close/>
              </a:path>
              <a:path w="5588000" h="910590">
                <a:moveTo>
                  <a:pt x="5402935" y="0"/>
                </a:moveTo>
                <a:lnTo>
                  <a:pt x="5390603" y="0"/>
                </a:lnTo>
                <a:lnTo>
                  <a:pt x="5385600" y="5016"/>
                </a:lnTo>
                <a:lnTo>
                  <a:pt x="5385600" y="17360"/>
                </a:lnTo>
                <a:lnTo>
                  <a:pt x="5390603" y="22364"/>
                </a:lnTo>
                <a:lnTo>
                  <a:pt x="5402935" y="22364"/>
                </a:lnTo>
                <a:lnTo>
                  <a:pt x="5407977" y="17360"/>
                </a:lnTo>
                <a:lnTo>
                  <a:pt x="5407977" y="5016"/>
                </a:lnTo>
                <a:lnTo>
                  <a:pt x="5402935" y="0"/>
                </a:lnTo>
                <a:close/>
              </a:path>
              <a:path w="5588000" h="910590">
                <a:moveTo>
                  <a:pt x="5582475" y="0"/>
                </a:moveTo>
                <a:lnTo>
                  <a:pt x="5570220" y="0"/>
                </a:lnTo>
                <a:lnTo>
                  <a:pt x="5565203" y="5016"/>
                </a:lnTo>
                <a:lnTo>
                  <a:pt x="5565203" y="17360"/>
                </a:lnTo>
                <a:lnTo>
                  <a:pt x="5570220" y="22364"/>
                </a:lnTo>
                <a:lnTo>
                  <a:pt x="5582475" y="22364"/>
                </a:lnTo>
                <a:lnTo>
                  <a:pt x="5587580" y="17360"/>
                </a:lnTo>
                <a:lnTo>
                  <a:pt x="5587580" y="5016"/>
                </a:lnTo>
                <a:lnTo>
                  <a:pt x="5582475" y="0"/>
                </a:lnTo>
                <a:close/>
              </a:path>
              <a:path w="5588000" h="910590">
                <a:moveTo>
                  <a:pt x="5041607" y="710476"/>
                </a:moveTo>
                <a:lnTo>
                  <a:pt x="5029276" y="710476"/>
                </a:lnTo>
                <a:lnTo>
                  <a:pt x="5024272" y="715479"/>
                </a:lnTo>
                <a:lnTo>
                  <a:pt x="5024272" y="727837"/>
                </a:lnTo>
                <a:lnTo>
                  <a:pt x="5029276" y="732840"/>
                </a:lnTo>
                <a:lnTo>
                  <a:pt x="5041607" y="732840"/>
                </a:lnTo>
                <a:lnTo>
                  <a:pt x="5046611" y="727837"/>
                </a:lnTo>
                <a:lnTo>
                  <a:pt x="5046611" y="715479"/>
                </a:lnTo>
                <a:lnTo>
                  <a:pt x="5041607" y="710476"/>
                </a:lnTo>
                <a:close/>
              </a:path>
              <a:path w="5588000" h="910590">
                <a:moveTo>
                  <a:pt x="5221147" y="710476"/>
                </a:moveTo>
                <a:lnTo>
                  <a:pt x="5208892" y="710476"/>
                </a:lnTo>
                <a:lnTo>
                  <a:pt x="5203875" y="715479"/>
                </a:lnTo>
                <a:lnTo>
                  <a:pt x="5203875" y="727837"/>
                </a:lnTo>
                <a:lnTo>
                  <a:pt x="5208892" y="732840"/>
                </a:lnTo>
                <a:lnTo>
                  <a:pt x="5221147" y="732840"/>
                </a:lnTo>
                <a:lnTo>
                  <a:pt x="5226227" y="727837"/>
                </a:lnTo>
                <a:lnTo>
                  <a:pt x="5226227" y="715479"/>
                </a:lnTo>
                <a:lnTo>
                  <a:pt x="5221147" y="710476"/>
                </a:lnTo>
                <a:close/>
              </a:path>
              <a:path w="5588000" h="910590">
                <a:moveTo>
                  <a:pt x="5041607" y="532853"/>
                </a:moveTo>
                <a:lnTo>
                  <a:pt x="5029276" y="532853"/>
                </a:lnTo>
                <a:lnTo>
                  <a:pt x="5024272" y="537857"/>
                </a:lnTo>
                <a:lnTo>
                  <a:pt x="5024272" y="550189"/>
                </a:lnTo>
                <a:lnTo>
                  <a:pt x="5029276" y="555193"/>
                </a:lnTo>
                <a:lnTo>
                  <a:pt x="5041607" y="555193"/>
                </a:lnTo>
                <a:lnTo>
                  <a:pt x="5046611" y="550189"/>
                </a:lnTo>
                <a:lnTo>
                  <a:pt x="5046611" y="537857"/>
                </a:lnTo>
                <a:lnTo>
                  <a:pt x="5041607" y="532853"/>
                </a:lnTo>
                <a:close/>
              </a:path>
              <a:path w="5588000" h="910590">
                <a:moveTo>
                  <a:pt x="5221147" y="532853"/>
                </a:moveTo>
                <a:lnTo>
                  <a:pt x="5208892" y="532853"/>
                </a:lnTo>
                <a:lnTo>
                  <a:pt x="5203875" y="537857"/>
                </a:lnTo>
                <a:lnTo>
                  <a:pt x="5203875" y="550189"/>
                </a:lnTo>
                <a:lnTo>
                  <a:pt x="5208892" y="555193"/>
                </a:lnTo>
                <a:lnTo>
                  <a:pt x="5221147" y="555193"/>
                </a:lnTo>
                <a:lnTo>
                  <a:pt x="5226227" y="550189"/>
                </a:lnTo>
                <a:lnTo>
                  <a:pt x="5226227" y="537857"/>
                </a:lnTo>
                <a:lnTo>
                  <a:pt x="5221147" y="532853"/>
                </a:lnTo>
                <a:close/>
              </a:path>
              <a:path w="5588000" h="910590">
                <a:moveTo>
                  <a:pt x="5041607" y="355193"/>
                </a:moveTo>
                <a:lnTo>
                  <a:pt x="5029276" y="355193"/>
                </a:lnTo>
                <a:lnTo>
                  <a:pt x="5024272" y="360299"/>
                </a:lnTo>
                <a:lnTo>
                  <a:pt x="5024272" y="372541"/>
                </a:lnTo>
                <a:lnTo>
                  <a:pt x="5029276" y="377558"/>
                </a:lnTo>
                <a:lnTo>
                  <a:pt x="5041607" y="377558"/>
                </a:lnTo>
                <a:lnTo>
                  <a:pt x="5046611" y="372541"/>
                </a:lnTo>
                <a:lnTo>
                  <a:pt x="5046611" y="360299"/>
                </a:lnTo>
                <a:lnTo>
                  <a:pt x="5041607" y="355193"/>
                </a:lnTo>
                <a:close/>
              </a:path>
              <a:path w="5588000" h="910590">
                <a:moveTo>
                  <a:pt x="5221147" y="355193"/>
                </a:moveTo>
                <a:lnTo>
                  <a:pt x="5208892" y="355193"/>
                </a:lnTo>
                <a:lnTo>
                  <a:pt x="5203875" y="360299"/>
                </a:lnTo>
                <a:lnTo>
                  <a:pt x="5203875" y="372541"/>
                </a:lnTo>
                <a:lnTo>
                  <a:pt x="5208892" y="377558"/>
                </a:lnTo>
                <a:lnTo>
                  <a:pt x="5221147" y="377558"/>
                </a:lnTo>
                <a:lnTo>
                  <a:pt x="5226227" y="372541"/>
                </a:lnTo>
                <a:lnTo>
                  <a:pt x="5226227" y="360299"/>
                </a:lnTo>
                <a:lnTo>
                  <a:pt x="5221147" y="355193"/>
                </a:lnTo>
                <a:close/>
              </a:path>
              <a:path w="5588000" h="910590">
                <a:moveTo>
                  <a:pt x="5041607" y="177647"/>
                </a:moveTo>
                <a:lnTo>
                  <a:pt x="5029276" y="177647"/>
                </a:lnTo>
                <a:lnTo>
                  <a:pt x="5024272" y="182651"/>
                </a:lnTo>
                <a:lnTo>
                  <a:pt x="5024272" y="194995"/>
                </a:lnTo>
                <a:lnTo>
                  <a:pt x="5029276" y="200012"/>
                </a:lnTo>
                <a:lnTo>
                  <a:pt x="5041607" y="200012"/>
                </a:lnTo>
                <a:lnTo>
                  <a:pt x="5046611" y="194995"/>
                </a:lnTo>
                <a:lnTo>
                  <a:pt x="5046611" y="182651"/>
                </a:lnTo>
                <a:lnTo>
                  <a:pt x="5041607" y="177647"/>
                </a:lnTo>
                <a:close/>
              </a:path>
              <a:path w="5588000" h="910590">
                <a:moveTo>
                  <a:pt x="5221147" y="177647"/>
                </a:moveTo>
                <a:lnTo>
                  <a:pt x="5208892" y="177647"/>
                </a:lnTo>
                <a:lnTo>
                  <a:pt x="5203875" y="182651"/>
                </a:lnTo>
                <a:lnTo>
                  <a:pt x="5203875" y="194995"/>
                </a:lnTo>
                <a:lnTo>
                  <a:pt x="5208892" y="200012"/>
                </a:lnTo>
                <a:lnTo>
                  <a:pt x="5221147" y="200012"/>
                </a:lnTo>
                <a:lnTo>
                  <a:pt x="5226227" y="194995"/>
                </a:lnTo>
                <a:lnTo>
                  <a:pt x="5226227" y="182651"/>
                </a:lnTo>
                <a:lnTo>
                  <a:pt x="5221147" y="177647"/>
                </a:lnTo>
                <a:close/>
              </a:path>
              <a:path w="5588000" h="910590">
                <a:moveTo>
                  <a:pt x="5041607" y="0"/>
                </a:moveTo>
                <a:lnTo>
                  <a:pt x="5029276" y="0"/>
                </a:lnTo>
                <a:lnTo>
                  <a:pt x="5024272" y="5016"/>
                </a:lnTo>
                <a:lnTo>
                  <a:pt x="5024272" y="17360"/>
                </a:lnTo>
                <a:lnTo>
                  <a:pt x="5029276" y="22364"/>
                </a:lnTo>
                <a:lnTo>
                  <a:pt x="5041607" y="22364"/>
                </a:lnTo>
                <a:lnTo>
                  <a:pt x="5046611" y="17360"/>
                </a:lnTo>
                <a:lnTo>
                  <a:pt x="5046611" y="5016"/>
                </a:lnTo>
                <a:lnTo>
                  <a:pt x="5041607" y="0"/>
                </a:lnTo>
                <a:close/>
              </a:path>
              <a:path w="5588000" h="910590">
                <a:moveTo>
                  <a:pt x="5221147" y="0"/>
                </a:moveTo>
                <a:lnTo>
                  <a:pt x="5208892" y="0"/>
                </a:lnTo>
                <a:lnTo>
                  <a:pt x="5203875" y="5016"/>
                </a:lnTo>
                <a:lnTo>
                  <a:pt x="5203875" y="17360"/>
                </a:lnTo>
                <a:lnTo>
                  <a:pt x="5208892" y="22364"/>
                </a:lnTo>
                <a:lnTo>
                  <a:pt x="5221147" y="22364"/>
                </a:lnTo>
                <a:lnTo>
                  <a:pt x="5226227" y="17360"/>
                </a:lnTo>
                <a:lnTo>
                  <a:pt x="5226227" y="5016"/>
                </a:lnTo>
                <a:lnTo>
                  <a:pt x="5221147" y="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845352" y="112650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845352" y="467840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845352" y="645485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21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845352" y="823117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845352" y="1000757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710281" y="122506"/>
            <a:ext cx="1933575" cy="513080"/>
          </a:xfrm>
          <a:custGeom>
            <a:avLst/>
            <a:gdLst/>
            <a:ahLst/>
            <a:cxnLst/>
            <a:rect l="l" t="t" r="r" b="b"/>
            <a:pathLst>
              <a:path w="1933575" h="513080">
                <a:moveTo>
                  <a:pt x="1198296" y="0"/>
                </a:moveTo>
                <a:lnTo>
                  <a:pt x="1158436" y="11360"/>
                </a:lnTo>
                <a:lnTo>
                  <a:pt x="966978" y="351006"/>
                </a:lnTo>
                <a:lnTo>
                  <a:pt x="0" y="351006"/>
                </a:lnTo>
                <a:lnTo>
                  <a:pt x="0" y="513007"/>
                </a:lnTo>
                <a:lnTo>
                  <a:pt x="1016088" y="513007"/>
                </a:lnTo>
                <a:lnTo>
                  <a:pt x="1054574" y="503284"/>
                </a:lnTo>
                <a:lnTo>
                  <a:pt x="1083678" y="476641"/>
                </a:lnTo>
                <a:lnTo>
                  <a:pt x="1209890" y="235487"/>
                </a:lnTo>
                <a:lnTo>
                  <a:pt x="1923859" y="235487"/>
                </a:lnTo>
                <a:lnTo>
                  <a:pt x="1927960" y="226904"/>
                </a:lnTo>
                <a:lnTo>
                  <a:pt x="1928169" y="226152"/>
                </a:lnTo>
                <a:lnTo>
                  <a:pt x="1402295" y="226152"/>
                </a:lnTo>
                <a:lnTo>
                  <a:pt x="1265008" y="33912"/>
                </a:lnTo>
                <a:lnTo>
                  <a:pt x="1235746" y="8763"/>
                </a:lnTo>
                <a:lnTo>
                  <a:pt x="1211312" y="922"/>
                </a:lnTo>
                <a:lnTo>
                  <a:pt x="1198296" y="0"/>
                </a:lnTo>
                <a:close/>
              </a:path>
              <a:path w="1933575" h="513080">
                <a:moveTo>
                  <a:pt x="1923859" y="235487"/>
                </a:moveTo>
                <a:lnTo>
                  <a:pt x="1209890" y="235487"/>
                </a:lnTo>
                <a:lnTo>
                  <a:pt x="1355585" y="439487"/>
                </a:lnTo>
                <a:lnTo>
                  <a:pt x="1384549" y="464485"/>
                </a:lnTo>
                <a:lnTo>
                  <a:pt x="1421490" y="473414"/>
                </a:lnTo>
                <a:lnTo>
                  <a:pt x="1436991" y="470876"/>
                </a:lnTo>
                <a:lnTo>
                  <a:pt x="1473808" y="453640"/>
                </a:lnTo>
                <a:lnTo>
                  <a:pt x="1555534" y="279480"/>
                </a:lnTo>
                <a:lnTo>
                  <a:pt x="1852283" y="279480"/>
                </a:lnTo>
                <a:lnTo>
                  <a:pt x="1892919" y="268454"/>
                </a:lnTo>
                <a:lnTo>
                  <a:pt x="1921951" y="239480"/>
                </a:lnTo>
                <a:lnTo>
                  <a:pt x="1923859" y="235487"/>
                </a:lnTo>
                <a:close/>
              </a:path>
              <a:path w="1933575" h="513080">
                <a:moveTo>
                  <a:pt x="1852283" y="279480"/>
                </a:moveTo>
                <a:lnTo>
                  <a:pt x="1555534" y="279480"/>
                </a:lnTo>
                <a:lnTo>
                  <a:pt x="1852142" y="279492"/>
                </a:lnTo>
                <a:lnTo>
                  <a:pt x="1852283" y="279480"/>
                </a:lnTo>
                <a:close/>
              </a:path>
              <a:path w="1933575" h="513080">
                <a:moveTo>
                  <a:pt x="1501228" y="117504"/>
                </a:moveTo>
                <a:lnTo>
                  <a:pt x="1462394" y="127427"/>
                </a:lnTo>
                <a:lnTo>
                  <a:pt x="1433318" y="154394"/>
                </a:lnTo>
                <a:lnTo>
                  <a:pt x="1402295" y="226152"/>
                </a:lnTo>
                <a:lnTo>
                  <a:pt x="1928169" y="226152"/>
                </a:lnTo>
                <a:lnTo>
                  <a:pt x="1931757" y="213251"/>
                </a:lnTo>
                <a:lnTo>
                  <a:pt x="1933117" y="198748"/>
                </a:lnTo>
                <a:lnTo>
                  <a:pt x="1933117" y="198377"/>
                </a:lnTo>
                <a:lnTo>
                  <a:pt x="1931813" y="183840"/>
                </a:lnTo>
                <a:lnTo>
                  <a:pt x="1914112" y="146306"/>
                </a:lnTo>
                <a:lnTo>
                  <a:pt x="1880512" y="122616"/>
                </a:lnTo>
                <a:lnTo>
                  <a:pt x="1501228" y="117504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870716" y="222083"/>
            <a:ext cx="198120" cy="198120"/>
          </a:xfrm>
          <a:custGeom>
            <a:avLst/>
            <a:gdLst/>
            <a:ahLst/>
            <a:cxnLst/>
            <a:rect l="l" t="t" r="r" b="b"/>
            <a:pathLst>
              <a:path w="198120" h="198120">
                <a:moveTo>
                  <a:pt x="98818" y="0"/>
                </a:moveTo>
                <a:lnTo>
                  <a:pt x="57174" y="9178"/>
                </a:lnTo>
                <a:lnTo>
                  <a:pt x="24259" y="33965"/>
                </a:lnTo>
                <a:lnTo>
                  <a:pt x="4197" y="70235"/>
                </a:lnTo>
                <a:lnTo>
                  <a:pt x="0" y="98759"/>
                </a:lnTo>
                <a:lnTo>
                  <a:pt x="1069" y="113368"/>
                </a:lnTo>
                <a:lnTo>
                  <a:pt x="15899" y="152584"/>
                </a:lnTo>
                <a:lnTo>
                  <a:pt x="44953" y="181686"/>
                </a:lnTo>
                <a:lnTo>
                  <a:pt x="84112" y="196563"/>
                </a:lnTo>
                <a:lnTo>
                  <a:pt x="98699" y="197650"/>
                </a:lnTo>
                <a:lnTo>
                  <a:pt x="113395" y="196563"/>
                </a:lnTo>
                <a:lnTo>
                  <a:pt x="152546" y="181759"/>
                </a:lnTo>
                <a:lnTo>
                  <a:pt x="181655" y="152717"/>
                </a:lnTo>
                <a:lnTo>
                  <a:pt x="196543" y="113570"/>
                </a:lnTo>
                <a:lnTo>
                  <a:pt x="197637" y="98987"/>
                </a:lnTo>
                <a:lnTo>
                  <a:pt x="196568" y="84361"/>
                </a:lnTo>
                <a:lnTo>
                  <a:pt x="181752" y="45112"/>
                </a:lnTo>
                <a:lnTo>
                  <a:pt x="152723" y="15993"/>
                </a:lnTo>
                <a:lnTo>
                  <a:pt x="113594" y="1097"/>
                </a:lnTo>
                <a:lnTo>
                  <a:pt x="98818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0" y="1089698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39370">
            <a:solidFill>
              <a:srgbClr val="F58024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988477" y="510264"/>
            <a:ext cx="151765" cy="122555"/>
          </a:xfrm>
          <a:custGeom>
            <a:avLst/>
            <a:gdLst/>
            <a:ahLst/>
            <a:cxnLst/>
            <a:rect l="l" t="t" r="r" b="b"/>
            <a:pathLst>
              <a:path w="151764" h="122554">
                <a:moveTo>
                  <a:pt x="151206" y="63563"/>
                </a:moveTo>
                <a:lnTo>
                  <a:pt x="130746" y="63563"/>
                </a:lnTo>
                <a:lnTo>
                  <a:pt x="129613" y="84077"/>
                </a:lnTo>
                <a:lnTo>
                  <a:pt x="123824" y="94902"/>
                </a:lnTo>
                <a:lnTo>
                  <a:pt x="112296" y="100857"/>
                </a:lnTo>
                <a:lnTo>
                  <a:pt x="94106" y="102679"/>
                </a:lnTo>
                <a:lnTo>
                  <a:pt x="9575" y="102679"/>
                </a:lnTo>
                <a:lnTo>
                  <a:pt x="5232" y="106540"/>
                </a:lnTo>
                <a:lnTo>
                  <a:pt x="5232" y="118122"/>
                </a:lnTo>
                <a:lnTo>
                  <a:pt x="9575" y="121970"/>
                </a:lnTo>
                <a:lnTo>
                  <a:pt x="14884" y="121970"/>
                </a:lnTo>
                <a:lnTo>
                  <a:pt x="111279" y="121059"/>
                </a:lnTo>
                <a:lnTo>
                  <a:pt x="145256" y="101829"/>
                </a:lnTo>
                <a:lnTo>
                  <a:pt x="151206" y="72859"/>
                </a:lnTo>
                <a:lnTo>
                  <a:pt x="151206" y="63563"/>
                </a:lnTo>
                <a:close/>
              </a:path>
              <a:path w="151764" h="122554">
                <a:moveTo>
                  <a:pt x="20408" y="0"/>
                </a:moveTo>
                <a:lnTo>
                  <a:pt x="0" y="0"/>
                </a:lnTo>
                <a:lnTo>
                  <a:pt x="1160" y="37848"/>
                </a:lnTo>
                <a:lnTo>
                  <a:pt x="37533" y="71617"/>
                </a:lnTo>
                <a:lnTo>
                  <a:pt x="55829" y="72859"/>
                </a:lnTo>
                <a:lnTo>
                  <a:pt x="108577" y="72169"/>
                </a:lnTo>
                <a:lnTo>
                  <a:pt x="120767" y="69309"/>
                </a:lnTo>
                <a:lnTo>
                  <a:pt x="130746" y="63563"/>
                </a:lnTo>
                <a:lnTo>
                  <a:pt x="151206" y="63563"/>
                </a:lnTo>
                <a:lnTo>
                  <a:pt x="151206" y="53568"/>
                </a:lnTo>
                <a:lnTo>
                  <a:pt x="94106" y="53568"/>
                </a:lnTo>
                <a:lnTo>
                  <a:pt x="42289" y="52474"/>
                </a:lnTo>
                <a:lnTo>
                  <a:pt x="29440" y="47483"/>
                </a:lnTo>
                <a:lnTo>
                  <a:pt x="22493" y="37771"/>
                </a:lnTo>
                <a:lnTo>
                  <a:pt x="20408" y="22593"/>
                </a:lnTo>
                <a:lnTo>
                  <a:pt x="20408" y="0"/>
                </a:lnTo>
                <a:close/>
              </a:path>
              <a:path w="151764" h="122554">
                <a:moveTo>
                  <a:pt x="151206" y="0"/>
                </a:moveTo>
                <a:lnTo>
                  <a:pt x="130746" y="0"/>
                </a:lnTo>
                <a:lnTo>
                  <a:pt x="129658" y="34996"/>
                </a:lnTo>
                <a:lnTo>
                  <a:pt x="124004" y="45817"/>
                </a:lnTo>
                <a:lnTo>
                  <a:pt x="112524" y="51760"/>
                </a:lnTo>
                <a:lnTo>
                  <a:pt x="94106" y="53568"/>
                </a:lnTo>
                <a:lnTo>
                  <a:pt x="151206" y="53568"/>
                </a:lnTo>
                <a:lnTo>
                  <a:pt x="151206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943442" y="609668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430" y="0"/>
                </a:moveTo>
                <a:lnTo>
                  <a:pt x="5613" y="0"/>
                </a:lnTo>
                <a:lnTo>
                  <a:pt x="0" y="5588"/>
                </a:lnTo>
                <a:lnTo>
                  <a:pt x="0" y="19418"/>
                </a:lnTo>
                <a:lnTo>
                  <a:pt x="5613" y="25019"/>
                </a:lnTo>
                <a:lnTo>
                  <a:pt x="19430" y="25044"/>
                </a:lnTo>
                <a:lnTo>
                  <a:pt x="25031" y="19418"/>
                </a:lnTo>
                <a:lnTo>
                  <a:pt x="25031" y="5588"/>
                </a:lnTo>
                <a:lnTo>
                  <a:pt x="19430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649739" y="510270"/>
            <a:ext cx="152400" cy="122555"/>
          </a:xfrm>
          <a:custGeom>
            <a:avLst/>
            <a:gdLst/>
            <a:ahLst/>
            <a:cxnLst/>
            <a:rect l="l" t="t" r="r" b="b"/>
            <a:pathLst>
              <a:path w="152400" h="122554">
                <a:moveTo>
                  <a:pt x="142332" y="0"/>
                </a:moveTo>
                <a:lnTo>
                  <a:pt x="45820" y="14"/>
                </a:lnTo>
                <a:lnTo>
                  <a:pt x="6289" y="14482"/>
                </a:lnTo>
                <a:lnTo>
                  <a:pt x="0" y="42487"/>
                </a:lnTo>
                <a:lnTo>
                  <a:pt x="4057" y="54295"/>
                </a:lnTo>
                <a:lnTo>
                  <a:pt x="12660" y="62461"/>
                </a:lnTo>
                <a:lnTo>
                  <a:pt x="26386" y="67200"/>
                </a:lnTo>
                <a:lnTo>
                  <a:pt x="45812" y="68732"/>
                </a:lnTo>
                <a:lnTo>
                  <a:pt x="115714" y="68942"/>
                </a:lnTo>
                <a:lnTo>
                  <a:pt x="128470" y="74120"/>
                </a:lnTo>
                <a:lnTo>
                  <a:pt x="132117" y="87636"/>
                </a:lnTo>
                <a:lnTo>
                  <a:pt x="127472" y="98339"/>
                </a:lnTo>
                <a:lnTo>
                  <a:pt x="111064" y="102679"/>
                </a:lnTo>
                <a:lnTo>
                  <a:pt x="3394" y="102679"/>
                </a:lnTo>
                <a:lnTo>
                  <a:pt x="3394" y="121970"/>
                </a:lnTo>
                <a:lnTo>
                  <a:pt x="108947" y="121884"/>
                </a:lnTo>
                <a:lnTo>
                  <a:pt x="146113" y="105834"/>
                </a:lnTo>
                <a:lnTo>
                  <a:pt x="151904" y="76988"/>
                </a:lnTo>
                <a:lnTo>
                  <a:pt x="147606" y="65230"/>
                </a:lnTo>
                <a:lnTo>
                  <a:pt x="138927" y="56754"/>
                </a:lnTo>
                <a:lnTo>
                  <a:pt x="125326" y="51622"/>
                </a:lnTo>
                <a:lnTo>
                  <a:pt x="106264" y="49898"/>
                </a:lnTo>
                <a:lnTo>
                  <a:pt x="39000" y="49857"/>
                </a:lnTo>
                <a:lnTo>
                  <a:pt x="24383" y="45874"/>
                </a:lnTo>
                <a:lnTo>
                  <a:pt x="19935" y="33828"/>
                </a:lnTo>
                <a:lnTo>
                  <a:pt x="24361" y="23266"/>
                </a:lnTo>
                <a:lnTo>
                  <a:pt x="41024" y="19278"/>
                </a:lnTo>
                <a:lnTo>
                  <a:pt x="142332" y="19278"/>
                </a:lnTo>
                <a:lnTo>
                  <a:pt x="146675" y="15417"/>
                </a:lnTo>
                <a:lnTo>
                  <a:pt x="146675" y="3835"/>
                </a:lnTo>
                <a:lnTo>
                  <a:pt x="142332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24926" y="507851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380" y="0"/>
                </a:moveTo>
                <a:lnTo>
                  <a:pt x="5575" y="0"/>
                </a:lnTo>
                <a:lnTo>
                  <a:pt x="0" y="5537"/>
                </a:lnTo>
                <a:lnTo>
                  <a:pt x="0" y="19367"/>
                </a:lnTo>
                <a:lnTo>
                  <a:pt x="5575" y="24930"/>
                </a:lnTo>
                <a:lnTo>
                  <a:pt x="19380" y="24930"/>
                </a:lnTo>
                <a:lnTo>
                  <a:pt x="24968" y="19367"/>
                </a:lnTo>
                <a:lnTo>
                  <a:pt x="24968" y="5537"/>
                </a:lnTo>
                <a:lnTo>
                  <a:pt x="19380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350492" y="510261"/>
            <a:ext cx="151765" cy="124460"/>
          </a:xfrm>
          <a:custGeom>
            <a:avLst/>
            <a:gdLst/>
            <a:ahLst/>
            <a:cxnLst/>
            <a:rect l="l" t="t" r="r" b="b"/>
            <a:pathLst>
              <a:path w="151765" h="124459">
                <a:moveTo>
                  <a:pt x="144134" y="19291"/>
                </a:moveTo>
                <a:lnTo>
                  <a:pt x="20434" y="19291"/>
                </a:lnTo>
                <a:lnTo>
                  <a:pt x="108856" y="20404"/>
                </a:lnTo>
                <a:lnTo>
                  <a:pt x="121715" y="25389"/>
                </a:lnTo>
                <a:lnTo>
                  <a:pt x="128663" y="35099"/>
                </a:lnTo>
                <a:lnTo>
                  <a:pt x="130746" y="50279"/>
                </a:lnTo>
                <a:lnTo>
                  <a:pt x="130746" y="119849"/>
                </a:lnTo>
                <a:lnTo>
                  <a:pt x="134848" y="124447"/>
                </a:lnTo>
                <a:lnTo>
                  <a:pt x="147104" y="124447"/>
                </a:lnTo>
                <a:lnTo>
                  <a:pt x="151193" y="119849"/>
                </a:lnTo>
                <a:lnTo>
                  <a:pt x="151193" y="114211"/>
                </a:lnTo>
                <a:lnTo>
                  <a:pt x="150029" y="34996"/>
                </a:lnTo>
                <a:lnTo>
                  <a:pt x="145953" y="21768"/>
                </a:lnTo>
                <a:lnTo>
                  <a:pt x="144134" y="19291"/>
                </a:lnTo>
                <a:close/>
              </a:path>
              <a:path w="151765" h="124459">
                <a:moveTo>
                  <a:pt x="95338" y="0"/>
                </a:moveTo>
                <a:lnTo>
                  <a:pt x="0" y="0"/>
                </a:lnTo>
                <a:lnTo>
                  <a:pt x="0" y="121983"/>
                </a:lnTo>
                <a:lnTo>
                  <a:pt x="20383" y="121983"/>
                </a:lnTo>
                <a:lnTo>
                  <a:pt x="20434" y="19291"/>
                </a:lnTo>
                <a:lnTo>
                  <a:pt x="144134" y="19291"/>
                </a:lnTo>
                <a:lnTo>
                  <a:pt x="138701" y="11891"/>
                </a:lnTo>
                <a:lnTo>
                  <a:pt x="128018" y="5127"/>
                </a:lnTo>
                <a:lnTo>
                  <a:pt x="113648" y="1242"/>
                </a:lnTo>
                <a:lnTo>
                  <a:pt x="95338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479003" y="663207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405" y="0"/>
                </a:moveTo>
                <a:lnTo>
                  <a:pt x="5575" y="0"/>
                </a:lnTo>
                <a:lnTo>
                  <a:pt x="0" y="5600"/>
                </a:lnTo>
                <a:lnTo>
                  <a:pt x="0" y="19380"/>
                </a:lnTo>
                <a:lnTo>
                  <a:pt x="5626" y="24942"/>
                </a:lnTo>
                <a:lnTo>
                  <a:pt x="19405" y="24942"/>
                </a:lnTo>
                <a:lnTo>
                  <a:pt x="24968" y="19380"/>
                </a:lnTo>
                <a:lnTo>
                  <a:pt x="24917" y="5600"/>
                </a:lnTo>
                <a:lnTo>
                  <a:pt x="19405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208316" y="609941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5" h="24765">
                <a:moveTo>
                  <a:pt x="19189" y="0"/>
                </a:moveTo>
                <a:lnTo>
                  <a:pt x="5524" y="12"/>
                </a:lnTo>
                <a:lnTo>
                  <a:pt x="25" y="5549"/>
                </a:lnTo>
                <a:lnTo>
                  <a:pt x="0" y="19177"/>
                </a:lnTo>
                <a:lnTo>
                  <a:pt x="5524" y="24714"/>
                </a:lnTo>
                <a:lnTo>
                  <a:pt x="19189" y="24714"/>
                </a:lnTo>
                <a:lnTo>
                  <a:pt x="24701" y="19177"/>
                </a:lnTo>
                <a:lnTo>
                  <a:pt x="24637" y="5549"/>
                </a:lnTo>
                <a:lnTo>
                  <a:pt x="19189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025693" y="510258"/>
            <a:ext cx="160020" cy="122555"/>
          </a:xfrm>
          <a:custGeom>
            <a:avLst/>
            <a:gdLst/>
            <a:ahLst/>
            <a:cxnLst/>
            <a:rect l="l" t="t" r="r" b="b"/>
            <a:pathLst>
              <a:path w="160019" h="122554">
                <a:moveTo>
                  <a:pt x="111032" y="0"/>
                </a:moveTo>
                <a:lnTo>
                  <a:pt x="64661" y="0"/>
                </a:lnTo>
                <a:lnTo>
                  <a:pt x="22335" y="9384"/>
                </a:lnTo>
                <a:lnTo>
                  <a:pt x="470" y="57153"/>
                </a:lnTo>
                <a:lnTo>
                  <a:pt x="0" y="76642"/>
                </a:lnTo>
                <a:lnTo>
                  <a:pt x="3359" y="90456"/>
                </a:lnTo>
                <a:lnTo>
                  <a:pt x="44630" y="120715"/>
                </a:lnTo>
                <a:lnTo>
                  <a:pt x="63014" y="121983"/>
                </a:lnTo>
                <a:lnTo>
                  <a:pt x="149793" y="121983"/>
                </a:lnTo>
                <a:lnTo>
                  <a:pt x="154085" y="118122"/>
                </a:lnTo>
                <a:lnTo>
                  <a:pt x="154085" y="106540"/>
                </a:lnTo>
                <a:lnTo>
                  <a:pt x="149793" y="102679"/>
                </a:lnTo>
                <a:lnTo>
                  <a:pt x="144471" y="102679"/>
                </a:lnTo>
                <a:lnTo>
                  <a:pt x="55250" y="102445"/>
                </a:lnTo>
                <a:lnTo>
                  <a:pt x="21013" y="68775"/>
                </a:lnTo>
                <a:lnTo>
                  <a:pt x="20102" y="49325"/>
                </a:lnTo>
                <a:lnTo>
                  <a:pt x="24092" y="35495"/>
                </a:lnTo>
                <a:lnTo>
                  <a:pt x="31994" y="26186"/>
                </a:lnTo>
                <a:lnTo>
                  <a:pt x="44236" y="20938"/>
                </a:lnTo>
                <a:lnTo>
                  <a:pt x="61248" y="19291"/>
                </a:lnTo>
                <a:lnTo>
                  <a:pt x="155449" y="19291"/>
                </a:lnTo>
                <a:lnTo>
                  <a:pt x="153462" y="14806"/>
                </a:lnTo>
                <a:lnTo>
                  <a:pt x="144223" y="6679"/>
                </a:lnTo>
                <a:lnTo>
                  <a:pt x="130227" y="1694"/>
                </a:lnTo>
                <a:lnTo>
                  <a:pt x="111032" y="0"/>
                </a:lnTo>
                <a:close/>
              </a:path>
              <a:path w="160019" h="122554">
                <a:moveTo>
                  <a:pt x="155449" y="19291"/>
                </a:moveTo>
                <a:lnTo>
                  <a:pt x="61248" y="19291"/>
                </a:lnTo>
                <a:lnTo>
                  <a:pt x="123832" y="19762"/>
                </a:lnTo>
                <a:lnTo>
                  <a:pt x="135836" y="26310"/>
                </a:lnTo>
                <a:lnTo>
                  <a:pt x="138994" y="39223"/>
                </a:lnTo>
                <a:lnTo>
                  <a:pt x="133429" y="50276"/>
                </a:lnTo>
                <a:lnTo>
                  <a:pt x="117497" y="53581"/>
                </a:lnTo>
                <a:lnTo>
                  <a:pt x="34451" y="53581"/>
                </a:lnTo>
                <a:lnTo>
                  <a:pt x="34451" y="72389"/>
                </a:lnTo>
                <a:lnTo>
                  <a:pt x="125414" y="71776"/>
                </a:lnTo>
                <a:lnTo>
                  <a:pt x="157661" y="50498"/>
                </a:lnTo>
                <a:lnTo>
                  <a:pt x="159521" y="36715"/>
                </a:lnTo>
                <a:lnTo>
                  <a:pt x="158388" y="25926"/>
                </a:lnTo>
                <a:lnTo>
                  <a:pt x="155449" y="19291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59389" y="510261"/>
            <a:ext cx="151765" cy="124460"/>
          </a:xfrm>
          <a:custGeom>
            <a:avLst/>
            <a:gdLst/>
            <a:ahLst/>
            <a:cxnLst/>
            <a:rect l="l" t="t" r="r" b="b"/>
            <a:pathLst>
              <a:path w="151765" h="124459">
                <a:moveTo>
                  <a:pt x="144134" y="19291"/>
                </a:moveTo>
                <a:lnTo>
                  <a:pt x="20396" y="19291"/>
                </a:lnTo>
                <a:lnTo>
                  <a:pt x="108864" y="20409"/>
                </a:lnTo>
                <a:lnTo>
                  <a:pt x="121719" y="25398"/>
                </a:lnTo>
                <a:lnTo>
                  <a:pt x="128672" y="35107"/>
                </a:lnTo>
                <a:lnTo>
                  <a:pt x="130759" y="50279"/>
                </a:lnTo>
                <a:lnTo>
                  <a:pt x="130759" y="119849"/>
                </a:lnTo>
                <a:lnTo>
                  <a:pt x="134861" y="124447"/>
                </a:lnTo>
                <a:lnTo>
                  <a:pt x="147129" y="124447"/>
                </a:lnTo>
                <a:lnTo>
                  <a:pt x="151206" y="119849"/>
                </a:lnTo>
                <a:lnTo>
                  <a:pt x="151206" y="114211"/>
                </a:lnTo>
                <a:lnTo>
                  <a:pt x="150037" y="34986"/>
                </a:lnTo>
                <a:lnTo>
                  <a:pt x="145952" y="21763"/>
                </a:lnTo>
                <a:lnTo>
                  <a:pt x="144134" y="19291"/>
                </a:lnTo>
                <a:close/>
              </a:path>
              <a:path w="151765" h="124459">
                <a:moveTo>
                  <a:pt x="95338" y="0"/>
                </a:moveTo>
                <a:lnTo>
                  <a:pt x="0" y="0"/>
                </a:lnTo>
                <a:lnTo>
                  <a:pt x="0" y="121983"/>
                </a:lnTo>
                <a:lnTo>
                  <a:pt x="20396" y="121983"/>
                </a:lnTo>
                <a:lnTo>
                  <a:pt x="20396" y="19291"/>
                </a:lnTo>
                <a:lnTo>
                  <a:pt x="144134" y="19291"/>
                </a:lnTo>
                <a:lnTo>
                  <a:pt x="138690" y="11888"/>
                </a:lnTo>
                <a:lnTo>
                  <a:pt x="128001" y="5126"/>
                </a:lnTo>
                <a:lnTo>
                  <a:pt x="113634" y="1242"/>
                </a:lnTo>
                <a:lnTo>
                  <a:pt x="95338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87900" y="663207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405" y="0"/>
                </a:moveTo>
                <a:lnTo>
                  <a:pt x="5549" y="0"/>
                </a:lnTo>
                <a:lnTo>
                  <a:pt x="0" y="5600"/>
                </a:lnTo>
                <a:lnTo>
                  <a:pt x="0" y="19380"/>
                </a:lnTo>
                <a:lnTo>
                  <a:pt x="5587" y="24942"/>
                </a:lnTo>
                <a:lnTo>
                  <a:pt x="19405" y="24942"/>
                </a:lnTo>
                <a:lnTo>
                  <a:pt x="24968" y="19380"/>
                </a:lnTo>
                <a:lnTo>
                  <a:pt x="24968" y="5600"/>
                </a:lnTo>
                <a:lnTo>
                  <a:pt x="19405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7243" y="454315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329" y="0"/>
                </a:moveTo>
                <a:lnTo>
                  <a:pt x="5549" y="0"/>
                </a:lnTo>
                <a:lnTo>
                  <a:pt x="0" y="5600"/>
                </a:lnTo>
                <a:lnTo>
                  <a:pt x="0" y="19380"/>
                </a:lnTo>
                <a:lnTo>
                  <a:pt x="5549" y="24955"/>
                </a:lnTo>
                <a:lnTo>
                  <a:pt x="19329" y="24955"/>
                </a:lnTo>
                <a:lnTo>
                  <a:pt x="24930" y="19380"/>
                </a:lnTo>
                <a:lnTo>
                  <a:pt x="24930" y="5600"/>
                </a:lnTo>
                <a:lnTo>
                  <a:pt x="19329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89491" y="507808"/>
            <a:ext cx="20955" cy="124460"/>
          </a:xfrm>
          <a:custGeom>
            <a:avLst/>
            <a:gdLst/>
            <a:ahLst/>
            <a:cxnLst/>
            <a:rect l="l" t="t" r="r" b="b"/>
            <a:pathLst>
              <a:path w="20954" h="124459">
                <a:moveTo>
                  <a:pt x="16344" y="0"/>
                </a:moveTo>
                <a:lnTo>
                  <a:pt x="4127" y="0"/>
                </a:lnTo>
                <a:lnTo>
                  <a:pt x="0" y="4546"/>
                </a:lnTo>
                <a:lnTo>
                  <a:pt x="0" y="124434"/>
                </a:lnTo>
                <a:lnTo>
                  <a:pt x="20421" y="124434"/>
                </a:lnTo>
                <a:lnTo>
                  <a:pt x="20421" y="4546"/>
                </a:lnTo>
                <a:lnTo>
                  <a:pt x="16344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31445" y="507784"/>
            <a:ext cx="171450" cy="124460"/>
          </a:xfrm>
          <a:custGeom>
            <a:avLst/>
            <a:gdLst/>
            <a:ahLst/>
            <a:cxnLst/>
            <a:rect l="l" t="t" r="r" b="b"/>
            <a:pathLst>
              <a:path w="171450" h="124459">
                <a:moveTo>
                  <a:pt x="24993" y="2476"/>
                </a:moveTo>
                <a:lnTo>
                  <a:pt x="0" y="2476"/>
                </a:lnTo>
                <a:lnTo>
                  <a:pt x="80289" y="124460"/>
                </a:lnTo>
                <a:lnTo>
                  <a:pt x="97154" y="124460"/>
                </a:lnTo>
                <a:lnTo>
                  <a:pt x="111665" y="102616"/>
                </a:lnTo>
                <a:lnTo>
                  <a:pt x="89026" y="102616"/>
                </a:lnTo>
                <a:lnTo>
                  <a:pt x="24993" y="2476"/>
                </a:lnTo>
                <a:close/>
              </a:path>
              <a:path w="171450" h="124459">
                <a:moveTo>
                  <a:pt x="165950" y="0"/>
                </a:moveTo>
                <a:lnTo>
                  <a:pt x="156590" y="0"/>
                </a:lnTo>
                <a:lnTo>
                  <a:pt x="153682" y="2400"/>
                </a:lnTo>
                <a:lnTo>
                  <a:pt x="89026" y="102616"/>
                </a:lnTo>
                <a:lnTo>
                  <a:pt x="111665" y="102616"/>
                </a:lnTo>
                <a:lnTo>
                  <a:pt x="170357" y="14262"/>
                </a:lnTo>
                <a:lnTo>
                  <a:pt x="171068" y="12242"/>
                </a:lnTo>
                <a:lnTo>
                  <a:pt x="171068" y="4533"/>
                </a:lnTo>
                <a:lnTo>
                  <a:pt x="165950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08545" y="461893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405" y="0"/>
                </a:moveTo>
                <a:lnTo>
                  <a:pt x="5549" y="0"/>
                </a:lnTo>
                <a:lnTo>
                  <a:pt x="0" y="5613"/>
                </a:lnTo>
                <a:lnTo>
                  <a:pt x="0" y="19367"/>
                </a:lnTo>
                <a:lnTo>
                  <a:pt x="5600" y="24955"/>
                </a:lnTo>
                <a:lnTo>
                  <a:pt x="19367" y="24955"/>
                </a:lnTo>
                <a:lnTo>
                  <a:pt x="24955" y="19367"/>
                </a:lnTo>
                <a:lnTo>
                  <a:pt x="24955" y="5613"/>
                </a:lnTo>
                <a:lnTo>
                  <a:pt x="19405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302831" y="510270"/>
            <a:ext cx="152400" cy="122555"/>
          </a:xfrm>
          <a:custGeom>
            <a:avLst/>
            <a:gdLst/>
            <a:ahLst/>
            <a:cxnLst/>
            <a:rect l="l" t="t" r="r" b="b"/>
            <a:pathLst>
              <a:path w="152400" h="122554">
                <a:moveTo>
                  <a:pt x="142286" y="0"/>
                </a:moveTo>
                <a:lnTo>
                  <a:pt x="45866" y="14"/>
                </a:lnTo>
                <a:lnTo>
                  <a:pt x="6303" y="14465"/>
                </a:lnTo>
                <a:lnTo>
                  <a:pt x="0" y="42458"/>
                </a:lnTo>
                <a:lnTo>
                  <a:pt x="4042" y="54279"/>
                </a:lnTo>
                <a:lnTo>
                  <a:pt x="12632" y="62454"/>
                </a:lnTo>
                <a:lnTo>
                  <a:pt x="26349" y="67199"/>
                </a:lnTo>
                <a:lnTo>
                  <a:pt x="45779" y="68732"/>
                </a:lnTo>
                <a:lnTo>
                  <a:pt x="115682" y="68941"/>
                </a:lnTo>
                <a:lnTo>
                  <a:pt x="128440" y="74117"/>
                </a:lnTo>
                <a:lnTo>
                  <a:pt x="132085" y="87636"/>
                </a:lnTo>
                <a:lnTo>
                  <a:pt x="127439" y="98339"/>
                </a:lnTo>
                <a:lnTo>
                  <a:pt x="111032" y="102679"/>
                </a:lnTo>
                <a:lnTo>
                  <a:pt x="3361" y="102679"/>
                </a:lnTo>
                <a:lnTo>
                  <a:pt x="3361" y="121970"/>
                </a:lnTo>
                <a:lnTo>
                  <a:pt x="108922" y="121885"/>
                </a:lnTo>
                <a:lnTo>
                  <a:pt x="146105" y="105841"/>
                </a:lnTo>
                <a:lnTo>
                  <a:pt x="151886" y="76997"/>
                </a:lnTo>
                <a:lnTo>
                  <a:pt x="147587" y="65235"/>
                </a:lnTo>
                <a:lnTo>
                  <a:pt x="138908" y="56756"/>
                </a:lnTo>
                <a:lnTo>
                  <a:pt x="125310" y="51623"/>
                </a:lnTo>
                <a:lnTo>
                  <a:pt x="106256" y="49898"/>
                </a:lnTo>
                <a:lnTo>
                  <a:pt x="38935" y="49855"/>
                </a:lnTo>
                <a:lnTo>
                  <a:pt x="24353" y="45859"/>
                </a:lnTo>
                <a:lnTo>
                  <a:pt x="19903" y="33796"/>
                </a:lnTo>
                <a:lnTo>
                  <a:pt x="24345" y="23257"/>
                </a:lnTo>
                <a:lnTo>
                  <a:pt x="41029" y="19278"/>
                </a:lnTo>
                <a:lnTo>
                  <a:pt x="142286" y="19278"/>
                </a:lnTo>
                <a:lnTo>
                  <a:pt x="146668" y="15417"/>
                </a:lnTo>
                <a:lnTo>
                  <a:pt x="146668" y="3835"/>
                </a:lnTo>
                <a:lnTo>
                  <a:pt x="142286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478023" y="507851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354" y="0"/>
                </a:moveTo>
                <a:lnTo>
                  <a:pt x="5562" y="0"/>
                </a:lnTo>
                <a:lnTo>
                  <a:pt x="0" y="5537"/>
                </a:lnTo>
                <a:lnTo>
                  <a:pt x="0" y="19367"/>
                </a:lnTo>
                <a:lnTo>
                  <a:pt x="5562" y="24930"/>
                </a:lnTo>
                <a:lnTo>
                  <a:pt x="19354" y="24930"/>
                </a:lnTo>
                <a:lnTo>
                  <a:pt x="24930" y="19367"/>
                </a:lnTo>
                <a:lnTo>
                  <a:pt x="24930" y="5537"/>
                </a:lnTo>
                <a:lnTo>
                  <a:pt x="19354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391917" y="688056"/>
            <a:ext cx="63500" cy="31115"/>
          </a:xfrm>
          <a:custGeom>
            <a:avLst/>
            <a:gdLst/>
            <a:ahLst/>
            <a:cxnLst/>
            <a:rect l="l" t="t" r="r" b="b"/>
            <a:pathLst>
              <a:path w="63500" h="31115">
                <a:moveTo>
                  <a:pt x="37655" y="0"/>
                </a:moveTo>
                <a:lnTo>
                  <a:pt x="30759" y="0"/>
                </a:lnTo>
                <a:lnTo>
                  <a:pt x="30759" y="30505"/>
                </a:lnTo>
                <a:lnTo>
                  <a:pt x="35204" y="30505"/>
                </a:lnTo>
                <a:lnTo>
                  <a:pt x="35204" y="4851"/>
                </a:lnTo>
                <a:lnTo>
                  <a:pt x="39638" y="4851"/>
                </a:lnTo>
                <a:lnTo>
                  <a:pt x="37655" y="0"/>
                </a:lnTo>
                <a:close/>
              </a:path>
              <a:path w="63500" h="31115">
                <a:moveTo>
                  <a:pt x="39638" y="4851"/>
                </a:moveTo>
                <a:lnTo>
                  <a:pt x="35369" y="4851"/>
                </a:lnTo>
                <a:lnTo>
                  <a:pt x="45643" y="30505"/>
                </a:lnTo>
                <a:lnTo>
                  <a:pt x="48539" y="30505"/>
                </a:lnTo>
                <a:lnTo>
                  <a:pt x="51394" y="23393"/>
                </a:lnTo>
                <a:lnTo>
                  <a:pt x="47218" y="23393"/>
                </a:lnTo>
                <a:lnTo>
                  <a:pt x="39638" y="4851"/>
                </a:lnTo>
                <a:close/>
              </a:path>
              <a:path w="63500" h="31115">
                <a:moveTo>
                  <a:pt x="63449" y="4851"/>
                </a:moveTo>
                <a:lnTo>
                  <a:pt x="59004" y="4851"/>
                </a:lnTo>
                <a:lnTo>
                  <a:pt x="59004" y="30505"/>
                </a:lnTo>
                <a:lnTo>
                  <a:pt x="63449" y="30505"/>
                </a:lnTo>
                <a:lnTo>
                  <a:pt x="63449" y="4851"/>
                </a:lnTo>
                <a:close/>
              </a:path>
              <a:path w="63500" h="31115">
                <a:moveTo>
                  <a:pt x="63449" y="0"/>
                </a:moveTo>
                <a:lnTo>
                  <a:pt x="56781" y="0"/>
                </a:lnTo>
                <a:lnTo>
                  <a:pt x="47218" y="23393"/>
                </a:lnTo>
                <a:lnTo>
                  <a:pt x="51394" y="23393"/>
                </a:lnTo>
                <a:lnTo>
                  <a:pt x="58839" y="4851"/>
                </a:lnTo>
                <a:lnTo>
                  <a:pt x="63449" y="4851"/>
                </a:lnTo>
                <a:lnTo>
                  <a:pt x="63449" y="0"/>
                </a:lnTo>
                <a:close/>
              </a:path>
              <a:path w="63500" h="31115">
                <a:moveTo>
                  <a:pt x="14554" y="3987"/>
                </a:moveTo>
                <a:lnTo>
                  <a:pt x="10109" y="3987"/>
                </a:lnTo>
                <a:lnTo>
                  <a:pt x="10109" y="30505"/>
                </a:lnTo>
                <a:lnTo>
                  <a:pt x="14554" y="30505"/>
                </a:lnTo>
                <a:lnTo>
                  <a:pt x="14554" y="3987"/>
                </a:lnTo>
                <a:close/>
              </a:path>
              <a:path w="63500" h="31115">
                <a:moveTo>
                  <a:pt x="24396" y="0"/>
                </a:moveTo>
                <a:lnTo>
                  <a:pt x="0" y="0"/>
                </a:lnTo>
                <a:lnTo>
                  <a:pt x="0" y="3987"/>
                </a:lnTo>
                <a:lnTo>
                  <a:pt x="24396" y="3987"/>
                </a:lnTo>
                <a:lnTo>
                  <a:pt x="24396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5397505" y="160120"/>
            <a:ext cx="2279015" cy="289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65680" algn="l"/>
              </a:tabLst>
            </a:pPr>
            <a:r>
              <a:rPr sz="1800" spc="-45" dirty="0">
                <a:solidFill>
                  <a:srgbClr val="A7A9AC"/>
                </a:solidFill>
                <a:latin typeface="Lucida Sans"/>
                <a:cs typeface="Lucida Sans"/>
              </a:rPr>
              <a:t>So</a:t>
            </a:r>
            <a:r>
              <a:rPr sz="1800" spc="-55" dirty="0">
                <a:solidFill>
                  <a:srgbClr val="A7A9AC"/>
                </a:solidFill>
                <a:latin typeface="Lucida Sans"/>
                <a:cs typeface="Lucida Sans"/>
              </a:rPr>
              <a:t>f</a:t>
            </a:r>
            <a:r>
              <a:rPr sz="1800" strike="sngStrike" spc="-110" dirty="0">
                <a:solidFill>
                  <a:srgbClr val="A7A9AC"/>
                </a:solidFill>
                <a:latin typeface="Lucida Sans"/>
                <a:cs typeface="Lucida Sans"/>
              </a:rPr>
              <a:t>t</a:t>
            </a:r>
            <a:r>
              <a:rPr sz="1800" strike="noStrike" spc="-75" dirty="0">
                <a:solidFill>
                  <a:srgbClr val="A7A9AC"/>
                </a:solidFill>
                <a:latin typeface="Lucida Sans"/>
                <a:cs typeface="Lucida Sans"/>
              </a:rPr>
              <a:t>wa</a:t>
            </a:r>
            <a:r>
              <a:rPr sz="1800" strike="noStrike" spc="-80" dirty="0">
                <a:solidFill>
                  <a:srgbClr val="A7A9AC"/>
                </a:solidFill>
                <a:latin typeface="Lucida Sans"/>
                <a:cs typeface="Lucida Sans"/>
              </a:rPr>
              <a:t>r</a:t>
            </a:r>
            <a:r>
              <a:rPr sz="1800" strike="sngStrike" spc="20" dirty="0">
                <a:solidFill>
                  <a:srgbClr val="A7A9AC"/>
                </a:solidFill>
                <a:latin typeface="Lucida Sans"/>
                <a:cs typeface="Lucida Sans"/>
              </a:rPr>
              <a:t>e</a:t>
            </a:r>
            <a:r>
              <a:rPr sz="1800" strike="sngStrike" spc="-120" dirty="0">
                <a:solidFill>
                  <a:srgbClr val="A7A9AC"/>
                </a:solidFill>
                <a:latin typeface="Lucida Sans"/>
                <a:cs typeface="Lucida Sans"/>
              </a:rPr>
              <a:t> </a:t>
            </a:r>
            <a:r>
              <a:rPr sz="1800" strike="sngStrike" spc="-15" dirty="0">
                <a:solidFill>
                  <a:srgbClr val="A7A9AC"/>
                </a:solidFill>
                <a:latin typeface="Lucida Sans"/>
                <a:cs typeface="Lucida Sans"/>
              </a:rPr>
              <a:t>D</a:t>
            </a:r>
            <a:r>
              <a:rPr sz="1800" strike="sngStrike" spc="-30" dirty="0">
                <a:solidFill>
                  <a:srgbClr val="A7A9AC"/>
                </a:solidFill>
                <a:latin typeface="Lucida Sans"/>
                <a:cs typeface="Lucida Sans"/>
              </a:rPr>
              <a:t>a</a:t>
            </a:r>
            <a:r>
              <a:rPr sz="1800" strike="sngStrike" spc="-55" dirty="0">
                <a:solidFill>
                  <a:srgbClr val="A7A9AC"/>
                </a:solidFill>
                <a:latin typeface="Lucida Sans"/>
                <a:cs typeface="Lucida Sans"/>
              </a:rPr>
              <a:t>tasheet</a:t>
            </a:r>
            <a:r>
              <a:rPr sz="1800" strike="sngStrike" spc="-120" dirty="0">
                <a:solidFill>
                  <a:srgbClr val="A7A9AC"/>
                </a:solidFill>
                <a:latin typeface="Lucida Sans"/>
                <a:cs typeface="Lucida Sans"/>
              </a:rPr>
              <a:t> </a:t>
            </a:r>
            <a:r>
              <a:rPr sz="1800" strike="sngStrike" dirty="0">
                <a:solidFill>
                  <a:srgbClr val="A7A9AC"/>
                </a:solidFill>
                <a:latin typeface="Lucida Sans"/>
                <a:cs typeface="Lucida Sans"/>
              </a:rPr>
              <a:t>	</a:t>
            </a:r>
            <a:endParaRPr sz="1800">
              <a:latin typeface="Lucida Sans"/>
              <a:cs typeface="Lucida Sans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66740" y="1998653"/>
            <a:ext cx="1477010" cy="19230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300" spc="-45" dirty="0" err="1" smtClean="0">
                <a:solidFill>
                  <a:srgbClr val="C1CD23"/>
                </a:solidFill>
                <a:latin typeface="Lucida Sans"/>
                <a:cs typeface="Lucida Sans"/>
              </a:rPr>
              <a:t>Tổng</a:t>
            </a:r>
            <a:r>
              <a:rPr lang="en-US" sz="1300" spc="-45" dirty="0" smtClean="0">
                <a:solidFill>
                  <a:srgbClr val="C1CD23"/>
                </a:solidFill>
                <a:latin typeface="Lucida Sans"/>
                <a:cs typeface="Lucida Sans"/>
              </a:rPr>
              <a:t> </a:t>
            </a:r>
            <a:r>
              <a:rPr lang="en-US" sz="1300" spc="-45" dirty="0" err="1" smtClean="0">
                <a:solidFill>
                  <a:srgbClr val="C1CD23"/>
                </a:solidFill>
                <a:latin typeface="Lucida Sans"/>
                <a:cs typeface="Lucida Sans"/>
              </a:rPr>
              <a:t>quan</a:t>
            </a:r>
            <a:endParaRPr sz="1300" dirty="0">
              <a:latin typeface="Lucida Sans"/>
              <a:cs typeface="Lucida Sans"/>
            </a:endParaRPr>
          </a:p>
          <a:p>
            <a:pPr marL="12700" marR="88265" algn="just">
              <a:lnSpc>
                <a:spcPct val="129700"/>
              </a:lnSpc>
              <a:spcBef>
                <a:spcPts val="820"/>
              </a:spcBef>
            </a:pPr>
            <a:r>
              <a:rPr lang="en-US" sz="900" spc="90" dirty="0" err="1" smtClean="0">
                <a:solidFill>
                  <a:srgbClr val="FFFFFF"/>
                </a:solidFill>
                <a:latin typeface="Lucida Sans"/>
                <a:cs typeface="Lucida Sans"/>
              </a:rPr>
              <a:t>Phần</a:t>
            </a:r>
            <a:r>
              <a:rPr lang="en-US" sz="900" spc="90" dirty="0" err="1" smtClean="0">
                <a:solidFill>
                  <a:srgbClr val="FFFFFF"/>
                </a:solidFill>
                <a:latin typeface="Lucida Sans"/>
                <a:cs typeface="Lucida Sans"/>
              </a:rPr>
              <a:t>mềm</a:t>
            </a:r>
            <a:r>
              <a:rPr lang="en-US" sz="900" spc="9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900" spc="90" dirty="0" err="1" smtClean="0">
                <a:solidFill>
                  <a:srgbClr val="FFFFFF"/>
                </a:solidFill>
                <a:latin typeface="Lucida Sans"/>
                <a:cs typeface="Lucida Sans"/>
              </a:rPr>
              <a:t>W</a:t>
            </a:r>
            <a:r>
              <a:rPr sz="900" spc="-5" dirty="0" err="1" smtClean="0">
                <a:solidFill>
                  <a:srgbClr val="FFFFFF"/>
                </a:solidFill>
                <a:latin typeface="Lucida Sans"/>
                <a:cs typeface="Lucida Sans"/>
              </a:rPr>
              <a:t>onderwa</a:t>
            </a:r>
            <a:r>
              <a:rPr sz="900" spc="-10" dirty="0" err="1" smtClean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900" spc="10" dirty="0" err="1" smtClean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Inform</a:t>
            </a:r>
            <a:r>
              <a:rPr sz="900" spc="-25" dirty="0" smtClean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tion</a:t>
            </a:r>
            <a:r>
              <a:rPr sz="900" spc="-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900" spc="0" dirty="0">
                <a:solidFill>
                  <a:srgbClr val="FFFFFF"/>
                </a:solidFill>
                <a:latin typeface="Lucida Sans"/>
                <a:cs typeface="Lucida Sans"/>
              </a:rPr>
              <a:t>Serve</a:t>
            </a:r>
            <a:r>
              <a:rPr sz="900" spc="-15" dirty="0">
                <a:solidFill>
                  <a:srgbClr val="FFFFFF"/>
                </a:solidFill>
                <a:latin typeface="Lucida Sans"/>
                <a:cs typeface="Lucida Sans"/>
              </a:rPr>
              <a:t>r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cung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cấp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giải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pháp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Web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đơn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nhất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, an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toàn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cho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phân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phối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dữ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liệu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vận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hành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quan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trọng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tới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các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bộ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phận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trong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tổ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chức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công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nghiệp</a:t>
            </a:r>
            <a:r>
              <a:rPr sz="900" spc="-30" dirty="0" smtClean="0">
                <a:solidFill>
                  <a:srgbClr val="FFFFFF"/>
                </a:solidFill>
                <a:latin typeface="Lucida Sans"/>
                <a:cs typeface="Lucida Sans"/>
              </a:rPr>
              <a:t>,</a:t>
            </a:r>
            <a:r>
              <a:rPr lang="en-US" sz="900" spc="-3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30" dirty="0" err="1" smtClean="0">
                <a:solidFill>
                  <a:srgbClr val="FFFFFF"/>
                </a:solidFill>
                <a:latin typeface="Lucida Sans"/>
                <a:cs typeface="Lucida Sans"/>
              </a:rPr>
              <a:t>từ</a:t>
            </a:r>
            <a:r>
              <a:rPr lang="en-US" sz="900" spc="-3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30" dirty="0" err="1" smtClean="0">
                <a:solidFill>
                  <a:srgbClr val="FFFFFF"/>
                </a:solidFill>
                <a:latin typeface="Lucida Sans"/>
                <a:cs typeface="Lucida Sans"/>
              </a:rPr>
              <a:t>phòng</a:t>
            </a:r>
            <a:r>
              <a:rPr lang="en-US" sz="900" spc="-3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30" dirty="0" err="1" smtClean="0">
                <a:solidFill>
                  <a:srgbClr val="FFFFFF"/>
                </a:solidFill>
                <a:latin typeface="Lucida Sans"/>
                <a:cs typeface="Lucida Sans"/>
              </a:rPr>
              <a:t>điều</a:t>
            </a:r>
            <a:r>
              <a:rPr lang="en-US" sz="900" spc="-3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30" dirty="0" err="1" smtClean="0">
                <a:solidFill>
                  <a:srgbClr val="FFFFFF"/>
                </a:solidFill>
                <a:latin typeface="Lucida Sans"/>
                <a:cs typeface="Lucida Sans"/>
              </a:rPr>
              <a:t>khiển</a:t>
            </a:r>
            <a:r>
              <a:rPr lang="en-US" sz="900" spc="-3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30" dirty="0" err="1" smtClean="0">
                <a:solidFill>
                  <a:srgbClr val="FFFFFF"/>
                </a:solidFill>
                <a:latin typeface="Lucida Sans"/>
                <a:cs typeface="Lucida Sans"/>
              </a:rPr>
              <a:t>đến</a:t>
            </a:r>
            <a:r>
              <a:rPr lang="en-US" sz="900" spc="-3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30" dirty="0" err="1" smtClean="0">
                <a:solidFill>
                  <a:srgbClr val="FFFFFF"/>
                </a:solidFill>
                <a:latin typeface="Lucida Sans"/>
                <a:cs typeface="Lucida Sans"/>
              </a:rPr>
              <a:t>sàn</a:t>
            </a:r>
            <a:r>
              <a:rPr lang="en-US" sz="900" spc="-3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30" dirty="0" err="1" smtClean="0">
                <a:solidFill>
                  <a:srgbClr val="FFFFFF"/>
                </a:solidFill>
                <a:latin typeface="Lucida Sans"/>
                <a:cs typeface="Lucida Sans"/>
              </a:rPr>
              <a:t>nhà</a:t>
            </a:r>
            <a:r>
              <a:rPr lang="en-US" sz="900" spc="-3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30" dirty="0" err="1" smtClean="0">
                <a:solidFill>
                  <a:srgbClr val="FFFFFF"/>
                </a:solidFill>
                <a:latin typeface="Lucida Sans"/>
                <a:cs typeface="Lucida Sans"/>
              </a:rPr>
              <a:t>máy</a:t>
            </a:r>
            <a:r>
              <a:rPr sz="900" spc="-55" dirty="0" smtClean="0">
                <a:solidFill>
                  <a:srgbClr val="FFFFFF"/>
                </a:solidFill>
                <a:latin typeface="Lucida Sans"/>
                <a:cs typeface="Lucida Sans"/>
              </a:rPr>
              <a:t>.</a:t>
            </a:r>
            <a:endParaRPr sz="900" dirty="0">
              <a:latin typeface="Lucida Sans"/>
              <a:cs typeface="Lucida San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66740" y="4266874"/>
            <a:ext cx="1485900" cy="15629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300" spc="-45" dirty="0" err="1" smtClean="0">
                <a:solidFill>
                  <a:srgbClr val="C1CD23"/>
                </a:solidFill>
                <a:latin typeface="Lucida Sans"/>
                <a:cs typeface="Lucida Sans"/>
              </a:rPr>
              <a:t>Giá</a:t>
            </a:r>
            <a:r>
              <a:rPr lang="en-US" sz="1300" spc="-45" dirty="0" smtClean="0">
                <a:solidFill>
                  <a:srgbClr val="C1CD23"/>
                </a:solidFill>
                <a:latin typeface="Lucida Sans"/>
                <a:cs typeface="Lucida Sans"/>
              </a:rPr>
              <a:t> </a:t>
            </a:r>
            <a:r>
              <a:rPr lang="en-US" sz="1300" spc="-45" dirty="0" err="1" smtClean="0">
                <a:solidFill>
                  <a:srgbClr val="C1CD23"/>
                </a:solidFill>
                <a:latin typeface="Lucida Sans"/>
                <a:cs typeface="Lucida Sans"/>
              </a:rPr>
              <a:t>trị</a:t>
            </a:r>
            <a:r>
              <a:rPr lang="en-US" sz="1300" spc="-45" dirty="0" smtClean="0">
                <a:solidFill>
                  <a:srgbClr val="C1CD23"/>
                </a:solidFill>
                <a:latin typeface="Lucida Sans"/>
                <a:cs typeface="Lucida Sans"/>
              </a:rPr>
              <a:t> </a:t>
            </a:r>
            <a:r>
              <a:rPr lang="en-US" sz="1300" spc="-45" dirty="0" err="1" smtClean="0">
                <a:solidFill>
                  <a:srgbClr val="C1CD23"/>
                </a:solidFill>
                <a:latin typeface="Lucida Sans"/>
                <a:cs typeface="Lucida Sans"/>
              </a:rPr>
              <a:t>Kinh</a:t>
            </a:r>
            <a:r>
              <a:rPr lang="en-US" sz="1300" spc="-45" dirty="0" smtClean="0">
                <a:solidFill>
                  <a:srgbClr val="C1CD23"/>
                </a:solidFill>
                <a:latin typeface="Lucida Sans"/>
                <a:cs typeface="Lucida Sans"/>
              </a:rPr>
              <a:t> </a:t>
            </a:r>
            <a:r>
              <a:rPr lang="en-US" sz="1300" spc="-45" dirty="0" err="1" smtClean="0">
                <a:solidFill>
                  <a:srgbClr val="C1CD23"/>
                </a:solidFill>
                <a:latin typeface="Lucida Sans"/>
                <a:cs typeface="Lucida Sans"/>
              </a:rPr>
              <a:t>doanh</a:t>
            </a:r>
            <a:endParaRPr sz="1300" dirty="0">
              <a:latin typeface="Lucida Sans"/>
              <a:cs typeface="Lucida Sans"/>
            </a:endParaRPr>
          </a:p>
          <a:p>
            <a:pPr marL="12700" marR="5080" algn="just">
              <a:lnSpc>
                <a:spcPct val="129700"/>
              </a:lnSpc>
              <a:spcBef>
                <a:spcPts val="820"/>
              </a:spcBef>
            </a:pPr>
            <a:r>
              <a:rPr lang="en-US" sz="900" spc="90" dirty="0" err="1" smtClean="0">
                <a:solidFill>
                  <a:srgbClr val="FFFFFF"/>
                </a:solidFill>
                <a:latin typeface="Lucida Sans"/>
                <a:cs typeface="Lucida Sans"/>
              </a:rPr>
              <a:t>Phần</a:t>
            </a:r>
            <a:r>
              <a:rPr lang="en-US" sz="900" spc="9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90" dirty="0" err="1" smtClean="0">
                <a:solidFill>
                  <a:srgbClr val="FFFFFF"/>
                </a:solidFill>
                <a:latin typeface="Lucida Sans"/>
                <a:cs typeface="Lucida Sans"/>
              </a:rPr>
              <a:t>mềm</a:t>
            </a:r>
            <a:r>
              <a:rPr lang="en-US" sz="900" spc="9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900" spc="90" dirty="0" err="1" smtClean="0">
                <a:solidFill>
                  <a:srgbClr val="FFFFFF"/>
                </a:solidFill>
                <a:latin typeface="Lucida Sans"/>
                <a:cs typeface="Lucida Sans"/>
              </a:rPr>
              <a:t>W</a:t>
            </a:r>
            <a:r>
              <a:rPr sz="900" spc="-5" dirty="0" err="1" smtClean="0">
                <a:solidFill>
                  <a:srgbClr val="FFFFFF"/>
                </a:solidFill>
                <a:latin typeface="Lucida Sans"/>
                <a:cs typeface="Lucida Sans"/>
              </a:rPr>
              <a:t>onderwa</a:t>
            </a:r>
            <a:r>
              <a:rPr sz="900" spc="-10" dirty="0" err="1" smtClean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900" spc="10" dirty="0" err="1" smtClean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900" spc="-15" dirty="0">
                <a:solidFill>
                  <a:srgbClr val="FFFFFF"/>
                </a:solidFill>
                <a:latin typeface="Lucida Sans"/>
                <a:cs typeface="Lucida Sans"/>
              </a:rPr>
              <a:t>Inform</a:t>
            </a:r>
            <a:r>
              <a:rPr sz="900" spc="-25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900" spc="-15" dirty="0">
                <a:solidFill>
                  <a:srgbClr val="FFFFFF"/>
                </a:solidFill>
                <a:latin typeface="Lucida Sans"/>
                <a:cs typeface="Lucida Sans"/>
              </a:rPr>
              <a:t>tion</a:t>
            </a:r>
            <a:r>
              <a:rPr sz="900" spc="-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900" spc="0" dirty="0">
                <a:solidFill>
                  <a:srgbClr val="FFFFFF"/>
                </a:solidFill>
                <a:latin typeface="Lucida Sans"/>
                <a:cs typeface="Lucida Sans"/>
              </a:rPr>
              <a:t>Serve</a:t>
            </a:r>
            <a:r>
              <a:rPr sz="900" spc="-15" dirty="0">
                <a:solidFill>
                  <a:srgbClr val="FFFFFF"/>
                </a:solidFill>
                <a:latin typeface="Lucida Sans"/>
                <a:cs typeface="Lucida Sans"/>
              </a:rPr>
              <a:t>r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tạo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điều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kiện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tốt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cho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hợp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tác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giữa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các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nhân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viên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và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quá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trình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ra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quyết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định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bằng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tầm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nhìn</a:t>
            </a:r>
            <a:r>
              <a:rPr sz="900" spc="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hiệu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suất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nhà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máy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thực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tế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rộng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hơn</a:t>
            </a:r>
            <a:r>
              <a:rPr sz="900" spc="-5" dirty="0" smtClean="0">
                <a:solidFill>
                  <a:srgbClr val="FFFFFF"/>
                </a:solidFill>
                <a:latin typeface="Lucida Sans"/>
                <a:cs typeface="Lucida Sans"/>
              </a:rPr>
              <a:t>.</a:t>
            </a:r>
            <a:endParaRPr sz="900" dirty="0">
              <a:latin typeface="Lucida Sans"/>
              <a:cs typeface="Lucida San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66740" y="5991730"/>
            <a:ext cx="1476375" cy="12603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29700"/>
              </a:lnSpc>
            </a:pPr>
            <a:r>
              <a:rPr sz="900" spc="90" dirty="0">
                <a:solidFill>
                  <a:srgbClr val="FFFFFF"/>
                </a:solidFill>
                <a:latin typeface="Lucida Sans"/>
                <a:cs typeface="Lucida Sans"/>
              </a:rPr>
              <a:t>W</a:t>
            </a:r>
            <a:r>
              <a:rPr sz="900" spc="-5" dirty="0">
                <a:solidFill>
                  <a:srgbClr val="FFFFFF"/>
                </a:solidFill>
                <a:latin typeface="Lucida Sans"/>
                <a:cs typeface="Lucida Sans"/>
              </a:rPr>
              <a:t>onderwa</a:t>
            </a:r>
            <a:r>
              <a:rPr sz="900" spc="-10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900" spc="10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900" spc="-15" dirty="0">
                <a:solidFill>
                  <a:srgbClr val="FFFFFF"/>
                </a:solidFill>
                <a:latin typeface="Lucida Sans"/>
                <a:cs typeface="Lucida Sans"/>
              </a:rPr>
              <a:t> Inform</a:t>
            </a:r>
            <a:r>
              <a:rPr sz="900" spc="-25" dirty="0">
                <a:solidFill>
                  <a:srgbClr val="FFFFFF"/>
                </a:solidFill>
                <a:latin typeface="Lucida Sans"/>
                <a:cs typeface="Lucida Sans"/>
              </a:rPr>
              <a:t>a</a:t>
            </a:r>
            <a:r>
              <a:rPr sz="900" spc="-15" dirty="0">
                <a:solidFill>
                  <a:srgbClr val="FFFFFF"/>
                </a:solidFill>
                <a:latin typeface="Lucida Sans"/>
                <a:cs typeface="Lucida Sans"/>
              </a:rPr>
              <a:t>tion</a:t>
            </a:r>
            <a:r>
              <a:rPr sz="900" spc="-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900" spc="0" dirty="0">
                <a:solidFill>
                  <a:srgbClr val="FFFFFF"/>
                </a:solidFill>
                <a:latin typeface="Lucida Sans"/>
                <a:cs typeface="Lucida Sans"/>
              </a:rPr>
              <a:t>Serve</a:t>
            </a:r>
            <a:r>
              <a:rPr sz="900" spc="-15" dirty="0">
                <a:solidFill>
                  <a:srgbClr val="FFFFFF"/>
                </a:solidFill>
                <a:latin typeface="Lucida Sans"/>
                <a:cs typeface="Lucida Sans"/>
              </a:rPr>
              <a:t>r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giảm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thiểu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tối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đa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chi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phí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xuất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dữ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liệu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vận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hành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thông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qua</a:t>
            </a:r>
            <a:r>
              <a:rPr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mô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hình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900" spc="5" dirty="0" smtClean="0">
                <a:solidFill>
                  <a:srgbClr val="FFFFFF"/>
                </a:solidFill>
                <a:latin typeface="Lucida Sans"/>
                <a:cs typeface="Lucida Sans"/>
              </a:rPr>
              <a:t>we</a:t>
            </a:r>
            <a:r>
              <a:rPr sz="900" spc="-10" dirty="0" smtClean="0">
                <a:solidFill>
                  <a:srgbClr val="FFFFFF"/>
                </a:solidFill>
                <a:latin typeface="Lucida Sans"/>
                <a:cs typeface="Lucida Sans"/>
              </a:rPr>
              <a:t>b</a:t>
            </a:r>
            <a:r>
              <a:rPr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Lucida Sans"/>
                <a:cs typeface="Lucida Sans"/>
              </a:rPr>
              <a:t>serve</a:t>
            </a:r>
            <a:r>
              <a:rPr sz="900" spc="-25" dirty="0">
                <a:solidFill>
                  <a:srgbClr val="FFFFFF"/>
                </a:solidFill>
                <a:latin typeface="Lucida Sans"/>
                <a:cs typeface="Lucida Sans"/>
              </a:rPr>
              <a:t>r</a:t>
            </a:r>
            <a:r>
              <a:rPr sz="900" spc="-1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IT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thân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spc="-15" dirty="0" err="1" smtClean="0">
                <a:solidFill>
                  <a:srgbClr val="FFFFFF"/>
                </a:solidFill>
                <a:latin typeface="Lucida Sans"/>
                <a:cs typeface="Lucida Sans"/>
              </a:rPr>
              <a:t>thiện</a:t>
            </a:r>
            <a:r>
              <a:rPr lang="en-US"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dirty="0" err="1">
                <a:solidFill>
                  <a:srgbClr val="FFFFFF"/>
                </a:solidFill>
                <a:latin typeface="Lucida Sans"/>
                <a:cs typeface="Lucida Sans"/>
              </a:rPr>
              <a:t>v</a:t>
            </a:r>
            <a:r>
              <a:rPr lang="en-US" sz="900" dirty="0" err="1" smtClean="0">
                <a:solidFill>
                  <a:srgbClr val="FFFFFF"/>
                </a:solidFill>
                <a:latin typeface="Lucida Sans"/>
                <a:cs typeface="Lucida Sans"/>
              </a:rPr>
              <a:t>à</a:t>
            </a:r>
            <a:r>
              <a:rPr lang="en-US" sz="90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dirty="0" err="1" smtClean="0">
                <a:solidFill>
                  <a:srgbClr val="FFFFFF"/>
                </a:solidFill>
                <a:latin typeface="Lucida Sans"/>
                <a:cs typeface="Lucida Sans"/>
              </a:rPr>
              <a:t>các</a:t>
            </a:r>
            <a:r>
              <a:rPr lang="en-US" sz="90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dirty="0" err="1" smtClean="0">
                <a:solidFill>
                  <a:srgbClr val="FFFFFF"/>
                </a:solidFill>
                <a:latin typeface="Lucida Sans"/>
                <a:cs typeface="Lucida Sans"/>
              </a:rPr>
              <a:t>công</a:t>
            </a:r>
            <a:r>
              <a:rPr lang="en-US" sz="90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dirty="0" err="1" smtClean="0">
                <a:solidFill>
                  <a:srgbClr val="FFFFFF"/>
                </a:solidFill>
                <a:latin typeface="Lucida Sans"/>
                <a:cs typeface="Lucida Sans"/>
              </a:rPr>
              <a:t>cụ</a:t>
            </a:r>
            <a:r>
              <a:rPr lang="en-US" sz="90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dirty="0" err="1" smtClean="0">
                <a:solidFill>
                  <a:srgbClr val="FFFFFF"/>
                </a:solidFill>
                <a:latin typeface="Lucida Sans"/>
                <a:cs typeface="Lucida Sans"/>
              </a:rPr>
              <a:t>cấu</a:t>
            </a:r>
            <a:r>
              <a:rPr lang="en-US" sz="900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lang="en-US" sz="900" dirty="0" err="1" smtClean="0">
                <a:solidFill>
                  <a:srgbClr val="FFFFFF"/>
                </a:solidFill>
                <a:latin typeface="Lucida Sans"/>
                <a:cs typeface="Lucida Sans"/>
              </a:rPr>
              <a:t>hình</a:t>
            </a:r>
            <a:r>
              <a:rPr sz="900" spc="-15" dirty="0" smtClean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Lucida Sans"/>
                <a:cs typeface="Lucida Sans"/>
              </a:rPr>
              <a:t>“</a:t>
            </a:r>
            <a:r>
              <a:rPr sz="900" spc="-20" dirty="0">
                <a:solidFill>
                  <a:srgbClr val="FFFFFF"/>
                </a:solidFill>
                <a:latin typeface="Lucida Sans"/>
                <a:cs typeface="Lucida Sans"/>
              </a:rPr>
              <a:t>ou</a:t>
            </a:r>
            <a:r>
              <a:rPr sz="900" spc="-25" dirty="0">
                <a:solidFill>
                  <a:srgbClr val="FFFFFF"/>
                </a:solidFill>
                <a:latin typeface="Lucida Sans"/>
                <a:cs typeface="Lucida Sans"/>
              </a:rPr>
              <a:t>t</a:t>
            </a:r>
            <a:r>
              <a:rPr sz="900" spc="-1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900" spc="-25" dirty="0">
                <a:solidFill>
                  <a:srgbClr val="FFFFFF"/>
                </a:solidFill>
                <a:latin typeface="Lucida Sans"/>
                <a:cs typeface="Lucida Sans"/>
              </a:rPr>
              <a:t>o</a:t>
            </a:r>
            <a:r>
              <a:rPr sz="900" spc="-30" dirty="0">
                <a:solidFill>
                  <a:srgbClr val="FFFFFF"/>
                </a:solidFill>
                <a:latin typeface="Lucida Sans"/>
                <a:cs typeface="Lucida Sans"/>
              </a:rPr>
              <a:t>f</a:t>
            </a:r>
            <a:r>
              <a:rPr sz="900" spc="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900" spc="-10" dirty="0">
                <a:solidFill>
                  <a:srgbClr val="FFFFFF"/>
                </a:solidFill>
                <a:latin typeface="Lucida Sans"/>
                <a:cs typeface="Lucida Sans"/>
              </a:rPr>
              <a:t>th</a:t>
            </a:r>
            <a:r>
              <a:rPr sz="900" spc="-30" dirty="0">
                <a:solidFill>
                  <a:srgbClr val="FFFFFF"/>
                </a:solidFill>
                <a:latin typeface="Lucida Sans"/>
                <a:cs typeface="Lucida Sans"/>
              </a:rPr>
              <a:t>e</a:t>
            </a:r>
            <a:r>
              <a:rPr sz="900" spc="-15" dirty="0">
                <a:solidFill>
                  <a:srgbClr val="FFFFFF"/>
                </a:solidFill>
                <a:latin typeface="Lucida Sans"/>
                <a:cs typeface="Lucida Sans"/>
              </a:rPr>
              <a:t> </a:t>
            </a:r>
            <a:r>
              <a:rPr sz="900" spc="20" dirty="0">
                <a:solidFill>
                  <a:srgbClr val="FFFFFF"/>
                </a:solidFill>
                <a:latin typeface="Lucida Sans"/>
                <a:cs typeface="Lucida Sans"/>
              </a:rPr>
              <a:t>b</a:t>
            </a:r>
            <a:r>
              <a:rPr sz="900" spc="15" dirty="0">
                <a:solidFill>
                  <a:srgbClr val="FFFFFF"/>
                </a:solidFill>
                <a:latin typeface="Lucida Sans"/>
                <a:cs typeface="Lucida Sans"/>
              </a:rPr>
              <a:t>o</a:t>
            </a:r>
            <a:r>
              <a:rPr sz="900" spc="-35" dirty="0">
                <a:solidFill>
                  <a:srgbClr val="FFFFFF"/>
                </a:solidFill>
                <a:latin typeface="Lucida Sans"/>
                <a:cs typeface="Lucida Sans"/>
              </a:rPr>
              <a:t>x</a:t>
            </a:r>
            <a:r>
              <a:rPr sz="900" spc="-35" dirty="0" smtClean="0">
                <a:solidFill>
                  <a:srgbClr val="FFFFFF"/>
                </a:solidFill>
                <a:latin typeface="Lucida Sans"/>
                <a:cs typeface="Lucida Sans"/>
              </a:rPr>
              <a:t>”</a:t>
            </a:r>
            <a:r>
              <a:rPr lang="en-US" sz="900" spc="-35" dirty="0" smtClean="0">
                <a:solidFill>
                  <a:srgbClr val="FFFFFF"/>
                </a:solidFill>
                <a:latin typeface="Lucida Sans"/>
                <a:cs typeface="Lucida Sans"/>
              </a:rPr>
              <a:t>.</a:t>
            </a:r>
            <a:endParaRPr sz="900" dirty="0">
              <a:latin typeface="Lucida Sans"/>
              <a:cs typeface="Lucida San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438440" y="2006324"/>
            <a:ext cx="4829175" cy="23955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399665">
              <a:lnSpc>
                <a:spcPts val="2400"/>
              </a:lnSpc>
            </a:pPr>
            <a:r>
              <a:rPr sz="2200" spc="180" dirty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2200" spc="-35" dirty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2200" spc="-6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2200" spc="20" dirty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2200" spc="1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2200" spc="-65" dirty="0">
                <a:solidFill>
                  <a:srgbClr val="231F20"/>
                </a:solidFill>
                <a:latin typeface="Lucida Sans"/>
                <a:cs typeface="Lucida Sans"/>
              </a:rPr>
              <a:t>Inform</a:t>
            </a:r>
            <a:r>
              <a:rPr sz="2200" spc="-85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2200" spc="-55" dirty="0">
                <a:solidFill>
                  <a:srgbClr val="231F20"/>
                </a:solidFill>
                <a:latin typeface="Lucida Sans"/>
                <a:cs typeface="Lucida Sans"/>
              </a:rPr>
              <a:t>tio</a:t>
            </a:r>
            <a:r>
              <a:rPr sz="2200" spc="-110" dirty="0">
                <a:solidFill>
                  <a:srgbClr val="231F20"/>
                </a:solidFill>
                <a:latin typeface="Lucida Sans"/>
                <a:cs typeface="Lucida Sans"/>
              </a:rPr>
              <a:t>n</a:t>
            </a:r>
            <a:r>
              <a:rPr sz="2200" spc="-10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2200" spc="-15" dirty="0">
                <a:solidFill>
                  <a:srgbClr val="231F20"/>
                </a:solidFill>
                <a:latin typeface="Lucida Sans"/>
                <a:cs typeface="Lucida Sans"/>
              </a:rPr>
              <a:t>Server</a:t>
            </a:r>
            <a:endParaRPr sz="2200" dirty="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lang="en-US" sz="1400" spc="60" dirty="0" smtClean="0">
                <a:solidFill>
                  <a:srgbClr val="F58024"/>
                </a:solidFill>
                <a:latin typeface="Gill Sans MT"/>
                <a:cs typeface="Gill Sans MT"/>
              </a:rPr>
              <a:t>TẦM NHÌN QUY TRÌNH LỚN HƠN</a:t>
            </a:r>
            <a:endParaRPr sz="1400" dirty="0">
              <a:latin typeface="Gill Sans MT"/>
              <a:cs typeface="Gill Sans MT"/>
            </a:endParaRPr>
          </a:p>
          <a:p>
            <a:pPr marL="12700" marR="60960" algn="just">
              <a:lnSpc>
                <a:spcPct val="100000"/>
              </a:lnSpc>
              <a:spcBef>
                <a:spcPts val="370"/>
              </a:spcBef>
            </a:pPr>
            <a:r>
              <a:rPr sz="1000" spc="70" dirty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e®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Inform</a:t>
            </a:r>
            <a:r>
              <a:rPr sz="1000" spc="-5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tion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Server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chứa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một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chức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năng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Over</a:t>
            </a:r>
            <a:r>
              <a:rPr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iew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mới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nhiều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năng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phân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tích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bên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cạnh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kho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nghiệp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khổng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lồ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sẵn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bao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gồm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đồ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họa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quy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, trends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trên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một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trang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web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duy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nhất</a:t>
            </a:r>
            <a:r>
              <a:rPr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r>
              <a:rPr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Nó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hợp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nhất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từ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1000" spc="-8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3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chestrA</a:t>
            </a:r>
            <a:r>
              <a:rPr sz="1000" spc="-8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Lucida Sans"/>
                <a:cs typeface="Lucida Sans"/>
              </a:rPr>
              <a:t>S</a:t>
            </a:r>
            <a:r>
              <a:rPr sz="1000" spc="-45" dirty="0">
                <a:solidFill>
                  <a:srgbClr val="231F20"/>
                </a:solidFill>
                <a:latin typeface="Lucida Sans"/>
                <a:cs typeface="Lucida Sans"/>
              </a:rPr>
              <a:t>ystem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Pl</a:t>
            </a:r>
            <a:r>
              <a:rPr sz="1000" spc="-3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00" spc="-55" dirty="0">
                <a:solidFill>
                  <a:srgbClr val="231F20"/>
                </a:solidFill>
                <a:latin typeface="Lucida Sans"/>
                <a:cs typeface="Lucida Sans"/>
              </a:rPr>
              <a:t>tform,</a:t>
            </a:r>
            <a:r>
              <a:rPr sz="1000" spc="-10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5" dirty="0">
                <a:solidFill>
                  <a:srgbClr val="231F20"/>
                </a:solidFill>
                <a:latin typeface="Lucida Sans"/>
                <a:cs typeface="Lucida Sans"/>
              </a:rPr>
              <a:t>Historian,</a:t>
            </a:r>
            <a:r>
              <a:rPr sz="1000" spc="-10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Intelligence,</a:t>
            </a:r>
            <a:r>
              <a:rPr sz="1000" spc="-10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Lucida Sans"/>
                <a:cs typeface="Lucida Sans"/>
              </a:rPr>
              <a:t>InB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00" spc="-45" dirty="0">
                <a:solidFill>
                  <a:srgbClr val="231F20"/>
                </a:solidFill>
                <a:latin typeface="Lucida Sans"/>
                <a:cs typeface="Lucida Sans"/>
              </a:rPr>
              <a:t>tch,</a:t>
            </a:r>
            <a:r>
              <a:rPr sz="1000" spc="-10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Lucida Sans"/>
                <a:cs typeface="Lucida Sans"/>
              </a:rPr>
              <a:t>MES,</a:t>
            </a:r>
            <a:r>
              <a:rPr sz="1000" spc="-10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Intela</a:t>
            </a:r>
            <a:r>
              <a:rPr sz="1000" spc="-135" dirty="0" err="1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1000" spc="-65" dirty="0" err="1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ac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một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loạt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nguồn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của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bên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thứ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ba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r>
              <a:rPr sz="1000" spc="-1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>
                <a:solidFill>
                  <a:srgbClr val="231F20"/>
                </a:solidFill>
                <a:latin typeface="Lucida Sans"/>
                <a:cs typeface="Lucida Sans"/>
              </a:rPr>
              <a:t>Việc</a:t>
            </a:r>
            <a:r>
              <a:rPr lang="en-US"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>
                <a:solidFill>
                  <a:srgbClr val="231F20"/>
                </a:solidFill>
                <a:latin typeface="Lucida Sans"/>
                <a:cs typeface="Lucida Sans"/>
              </a:rPr>
              <a:t>nhìn</a:t>
            </a:r>
            <a:r>
              <a:rPr lang="en-US"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quy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sản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xuất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phép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nhân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thập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rồi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đưa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ra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quyết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định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nhanh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hơn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sz="1000" spc="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Inform</a:t>
            </a:r>
            <a:r>
              <a:rPr sz="1000" spc="-5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tion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Server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thiết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kế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người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dùng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thường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để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họ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nhanh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chóng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dễ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dàng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truy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cập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bảng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điều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khiển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thời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gian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thực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, trends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sơ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bộ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,,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cũng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như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yêu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cầu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phân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tích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hoặc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đột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xuất</a:t>
            </a:r>
            <a:r>
              <a:rPr lang="en-US" sz="1000" spc="-70" dirty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</a:p>
        </p:txBody>
      </p:sp>
      <p:sp>
        <p:nvSpPr>
          <p:cNvPr id="52" name="object 52"/>
          <p:cNvSpPr txBox="1"/>
          <p:nvPr/>
        </p:nvSpPr>
        <p:spPr>
          <a:xfrm>
            <a:off x="2438440" y="6818465"/>
            <a:ext cx="4804410" cy="11900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400" spc="35" dirty="0" smtClean="0">
                <a:solidFill>
                  <a:srgbClr val="F58024"/>
                </a:solidFill>
                <a:latin typeface="Gill Sans MT"/>
                <a:cs typeface="Gill Sans MT"/>
              </a:rPr>
              <a:t>TĂNG CƯỜNG HỢP TÁC</a:t>
            </a:r>
            <a:endParaRPr sz="1400" dirty="0">
              <a:latin typeface="Gill Sans MT"/>
              <a:cs typeface="Gill Sans MT"/>
            </a:endParaRPr>
          </a:p>
          <a:p>
            <a:pPr marL="12700" marR="5080" algn="just">
              <a:lnSpc>
                <a:spcPct val="100000"/>
              </a:lnSpc>
              <a:spcBef>
                <a:spcPts val="370"/>
              </a:spcBef>
            </a:pP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Để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làm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việc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hiệu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quả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nhất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nhà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quản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lí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cần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huy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động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toàn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bộ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nhân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tham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gia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sáng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tạo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cải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tiến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quy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chính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xác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kịp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thời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rất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quan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trọng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trong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việc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giải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phóng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sức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sáng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tạo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của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nhân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r>
              <a:rPr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Inform</a:t>
            </a:r>
            <a:r>
              <a:rPr sz="1000" spc="-5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tion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Server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giúp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nhân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giải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quyết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vấn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đề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về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quy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nhanh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hơn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khám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phá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ra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những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cơ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hội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tiềm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ẩn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là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cụ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cần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thiết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để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phân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phối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trong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ty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nhằm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tối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đa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hóa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phối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hợp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giữa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nhân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đồng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thời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giảm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thiểu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chi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phí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438440" y="8107515"/>
            <a:ext cx="4804410" cy="10772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lang="en-US" sz="1000" spc="-85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Giải</a:t>
            </a:r>
            <a:r>
              <a:rPr lang="en-US" sz="1000" spc="-8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85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pháp</a:t>
            </a:r>
            <a:r>
              <a:rPr sz="1000" spc="-8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70" dirty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10" dirty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web-based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tập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hợp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hàng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loạt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quy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trends,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bảng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điều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khiển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sản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xuất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thời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gian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chết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của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thiết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bị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báo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cáo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hiệu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suất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thiết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bị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lịch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sử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sự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kiện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vận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hành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bao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gồm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truy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xuất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nguồn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gốc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sản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phẩm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phả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hệ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. Ta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tìm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giải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quyết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vấn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đề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nhanh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hơn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vì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ai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cũng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truy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cập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vào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toàn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bộ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sản</a:t>
            </a:r>
            <a:r>
              <a:rPr lang="en-US" sz="10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xuất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chính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xác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Phần</a:t>
            </a:r>
            <a:r>
              <a:rPr lang="en-US"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mềm</a:t>
            </a:r>
            <a:r>
              <a:rPr lang="en-US" sz="10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Inform</a:t>
            </a:r>
            <a:r>
              <a:rPr sz="1000" spc="-5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tion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Server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cho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phép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mỗi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nhân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xem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họ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cần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qua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nội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dung web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nhân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–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thậm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chí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bằng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nhiều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ngôn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ngữ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281102" y="9053817"/>
            <a:ext cx="1388998" cy="59563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451140" y="4725131"/>
            <a:ext cx="2426803" cy="182010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010911" y="4725131"/>
            <a:ext cx="2426792" cy="182009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2800" y="3073145"/>
            <a:ext cx="5448300" cy="26243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12800" y="5691378"/>
            <a:ext cx="5448300" cy="26273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12800" y="8312657"/>
            <a:ext cx="5448300" cy="17457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4000" y="457200"/>
            <a:ext cx="558800" cy="9601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0"/>
            <a:ext cx="7772400" cy="394970"/>
          </a:xfrm>
          <a:custGeom>
            <a:avLst/>
            <a:gdLst/>
            <a:ahLst/>
            <a:cxnLst/>
            <a:rect l="l" t="t" r="r" b="b"/>
            <a:pathLst>
              <a:path w="7772400" h="394970">
                <a:moveTo>
                  <a:pt x="0" y="394793"/>
                </a:moveTo>
                <a:lnTo>
                  <a:pt x="7772400" y="394793"/>
                </a:lnTo>
                <a:lnTo>
                  <a:pt x="7772400" y="0"/>
                </a:lnTo>
                <a:lnTo>
                  <a:pt x="0" y="0"/>
                </a:lnTo>
                <a:lnTo>
                  <a:pt x="0" y="39479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504661"/>
            <a:ext cx="7772400" cy="213360"/>
          </a:xfrm>
          <a:custGeom>
            <a:avLst/>
            <a:gdLst/>
            <a:ahLst/>
            <a:cxnLst/>
            <a:rect l="l" t="t" r="r" b="b"/>
            <a:pathLst>
              <a:path w="7772400" h="213359">
                <a:moveTo>
                  <a:pt x="0" y="212888"/>
                </a:moveTo>
                <a:lnTo>
                  <a:pt x="7772400" y="212888"/>
                </a:lnTo>
                <a:lnTo>
                  <a:pt x="7772400" y="0"/>
                </a:lnTo>
                <a:lnTo>
                  <a:pt x="0" y="0"/>
                </a:lnTo>
                <a:lnTo>
                  <a:pt x="0" y="21288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5158" y="96097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00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5158" y="273740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00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90679" y="96097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90679" y="273740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29410" y="84910"/>
            <a:ext cx="563880" cy="200025"/>
          </a:xfrm>
          <a:custGeom>
            <a:avLst/>
            <a:gdLst/>
            <a:ahLst/>
            <a:cxnLst/>
            <a:rect l="l" t="t" r="r" b="b"/>
            <a:pathLst>
              <a:path w="563879" h="200025">
                <a:moveTo>
                  <a:pt x="378663" y="177647"/>
                </a:moveTo>
                <a:lnTo>
                  <a:pt x="366331" y="177647"/>
                </a:lnTo>
                <a:lnTo>
                  <a:pt x="361327" y="182651"/>
                </a:lnTo>
                <a:lnTo>
                  <a:pt x="361327" y="194995"/>
                </a:lnTo>
                <a:lnTo>
                  <a:pt x="366331" y="200012"/>
                </a:lnTo>
                <a:lnTo>
                  <a:pt x="378663" y="200012"/>
                </a:lnTo>
                <a:lnTo>
                  <a:pt x="383692" y="194995"/>
                </a:lnTo>
                <a:lnTo>
                  <a:pt x="383692" y="182651"/>
                </a:lnTo>
                <a:lnTo>
                  <a:pt x="378663" y="177647"/>
                </a:lnTo>
                <a:close/>
              </a:path>
              <a:path w="563879" h="200025">
                <a:moveTo>
                  <a:pt x="558203" y="177647"/>
                </a:moveTo>
                <a:lnTo>
                  <a:pt x="545947" y="177647"/>
                </a:lnTo>
                <a:lnTo>
                  <a:pt x="540931" y="182651"/>
                </a:lnTo>
                <a:lnTo>
                  <a:pt x="540931" y="194995"/>
                </a:lnTo>
                <a:lnTo>
                  <a:pt x="545947" y="200012"/>
                </a:lnTo>
                <a:lnTo>
                  <a:pt x="558203" y="200012"/>
                </a:lnTo>
                <a:lnTo>
                  <a:pt x="563308" y="194995"/>
                </a:lnTo>
                <a:lnTo>
                  <a:pt x="563308" y="182651"/>
                </a:lnTo>
                <a:lnTo>
                  <a:pt x="558203" y="177647"/>
                </a:lnTo>
                <a:close/>
              </a:path>
              <a:path w="563879" h="200025">
                <a:moveTo>
                  <a:pt x="378663" y="0"/>
                </a:moveTo>
                <a:lnTo>
                  <a:pt x="366331" y="0"/>
                </a:lnTo>
                <a:lnTo>
                  <a:pt x="361327" y="5016"/>
                </a:lnTo>
                <a:lnTo>
                  <a:pt x="361327" y="17360"/>
                </a:lnTo>
                <a:lnTo>
                  <a:pt x="366331" y="22364"/>
                </a:lnTo>
                <a:lnTo>
                  <a:pt x="378663" y="22364"/>
                </a:lnTo>
                <a:lnTo>
                  <a:pt x="383692" y="17360"/>
                </a:lnTo>
                <a:lnTo>
                  <a:pt x="383692" y="5016"/>
                </a:lnTo>
                <a:lnTo>
                  <a:pt x="378663" y="0"/>
                </a:lnTo>
                <a:close/>
              </a:path>
              <a:path w="563879" h="200025">
                <a:moveTo>
                  <a:pt x="558203" y="0"/>
                </a:moveTo>
                <a:lnTo>
                  <a:pt x="545947" y="0"/>
                </a:lnTo>
                <a:lnTo>
                  <a:pt x="540931" y="5016"/>
                </a:lnTo>
                <a:lnTo>
                  <a:pt x="540931" y="17360"/>
                </a:lnTo>
                <a:lnTo>
                  <a:pt x="545947" y="22364"/>
                </a:lnTo>
                <a:lnTo>
                  <a:pt x="558203" y="22364"/>
                </a:lnTo>
                <a:lnTo>
                  <a:pt x="563308" y="17360"/>
                </a:lnTo>
                <a:lnTo>
                  <a:pt x="563308" y="5016"/>
                </a:lnTo>
                <a:lnTo>
                  <a:pt x="558203" y="0"/>
                </a:lnTo>
                <a:close/>
              </a:path>
              <a:path w="563879" h="200025">
                <a:moveTo>
                  <a:pt x="17335" y="177647"/>
                </a:moveTo>
                <a:lnTo>
                  <a:pt x="5003" y="177647"/>
                </a:lnTo>
                <a:lnTo>
                  <a:pt x="0" y="182651"/>
                </a:lnTo>
                <a:lnTo>
                  <a:pt x="0" y="194995"/>
                </a:lnTo>
                <a:lnTo>
                  <a:pt x="5003" y="200012"/>
                </a:lnTo>
                <a:lnTo>
                  <a:pt x="17335" y="200012"/>
                </a:lnTo>
                <a:lnTo>
                  <a:pt x="22339" y="194995"/>
                </a:lnTo>
                <a:lnTo>
                  <a:pt x="22339" y="182651"/>
                </a:lnTo>
                <a:lnTo>
                  <a:pt x="17335" y="177647"/>
                </a:lnTo>
                <a:close/>
              </a:path>
              <a:path w="563879" h="200025">
                <a:moveTo>
                  <a:pt x="196875" y="177647"/>
                </a:moveTo>
                <a:lnTo>
                  <a:pt x="184619" y="177647"/>
                </a:lnTo>
                <a:lnTo>
                  <a:pt x="179603" y="182651"/>
                </a:lnTo>
                <a:lnTo>
                  <a:pt x="179603" y="194995"/>
                </a:lnTo>
                <a:lnTo>
                  <a:pt x="184619" y="200012"/>
                </a:lnTo>
                <a:lnTo>
                  <a:pt x="196875" y="200012"/>
                </a:lnTo>
                <a:lnTo>
                  <a:pt x="201955" y="194995"/>
                </a:lnTo>
                <a:lnTo>
                  <a:pt x="201955" y="182651"/>
                </a:lnTo>
                <a:lnTo>
                  <a:pt x="196875" y="177647"/>
                </a:lnTo>
                <a:close/>
              </a:path>
              <a:path w="563879" h="200025">
                <a:moveTo>
                  <a:pt x="17335" y="0"/>
                </a:moveTo>
                <a:lnTo>
                  <a:pt x="5003" y="0"/>
                </a:lnTo>
                <a:lnTo>
                  <a:pt x="0" y="5016"/>
                </a:lnTo>
                <a:lnTo>
                  <a:pt x="0" y="17360"/>
                </a:lnTo>
                <a:lnTo>
                  <a:pt x="5003" y="22364"/>
                </a:lnTo>
                <a:lnTo>
                  <a:pt x="17335" y="22364"/>
                </a:lnTo>
                <a:lnTo>
                  <a:pt x="22339" y="17360"/>
                </a:lnTo>
                <a:lnTo>
                  <a:pt x="22339" y="5016"/>
                </a:lnTo>
                <a:lnTo>
                  <a:pt x="17335" y="0"/>
                </a:lnTo>
                <a:close/>
              </a:path>
              <a:path w="563879" h="200025">
                <a:moveTo>
                  <a:pt x="196875" y="0"/>
                </a:moveTo>
                <a:lnTo>
                  <a:pt x="184619" y="0"/>
                </a:lnTo>
                <a:lnTo>
                  <a:pt x="179603" y="5016"/>
                </a:lnTo>
                <a:lnTo>
                  <a:pt x="179603" y="17360"/>
                </a:lnTo>
                <a:lnTo>
                  <a:pt x="184619" y="22364"/>
                </a:lnTo>
                <a:lnTo>
                  <a:pt x="196875" y="22364"/>
                </a:lnTo>
                <a:lnTo>
                  <a:pt x="201955" y="17360"/>
                </a:lnTo>
                <a:lnTo>
                  <a:pt x="201955" y="5016"/>
                </a:lnTo>
                <a:lnTo>
                  <a:pt x="196875" y="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45346" y="96097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845346" y="273740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5158" y="628266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00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90679" y="628266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45346" y="628266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0" y="730250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39370">
            <a:solidFill>
              <a:srgbClr val="F58024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0" y="394793"/>
            <a:ext cx="7772400" cy="109855"/>
          </a:xfrm>
          <a:custGeom>
            <a:avLst/>
            <a:gdLst/>
            <a:ahLst/>
            <a:cxnLst/>
            <a:rect l="l" t="t" r="r" b="b"/>
            <a:pathLst>
              <a:path w="7772400" h="109854">
                <a:moveTo>
                  <a:pt x="7772400" y="0"/>
                </a:moveTo>
                <a:lnTo>
                  <a:pt x="7772400" y="109867"/>
                </a:lnTo>
                <a:lnTo>
                  <a:pt x="0" y="109867"/>
                </a:lnTo>
                <a:lnTo>
                  <a:pt x="0" y="0"/>
                </a:lnTo>
                <a:lnTo>
                  <a:pt x="7772400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117589" y="1277376"/>
            <a:ext cx="5829300" cy="11900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400" spc="70" dirty="0" smtClean="0">
                <a:solidFill>
                  <a:srgbClr val="F58024"/>
                </a:solidFill>
                <a:latin typeface="Gill Sans MT"/>
                <a:cs typeface="Gill Sans MT"/>
              </a:rPr>
              <a:t>GIẢI QUYẾT VẤN ĐỀ NHANH HƠN</a:t>
            </a:r>
            <a:endParaRPr sz="1400" dirty="0">
              <a:latin typeface="Gill Sans MT"/>
              <a:cs typeface="Gill Sans MT"/>
            </a:endParaRPr>
          </a:p>
          <a:p>
            <a:pPr marL="12700" marR="5080" algn="just">
              <a:lnSpc>
                <a:spcPct val="100000"/>
              </a:lnSpc>
              <a:spcBef>
                <a:spcPts val="370"/>
              </a:spcBef>
            </a:pP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Bạn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cần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bối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cảnh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thích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hợp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để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giải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quyết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vấn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đề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nhanh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hơn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Bạn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cần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rất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nhiều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từ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nguồn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khác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nhau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hiện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thị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cùng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lúc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để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hiểu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toàn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bộ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bối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cảnh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quy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Tính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năng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" dirty="0" err="1">
                <a:solidFill>
                  <a:srgbClr val="231F20"/>
                </a:solidFill>
                <a:latin typeface="Lucida Sans"/>
                <a:cs typeface="Lucida Sans"/>
              </a:rPr>
              <a:t>Over</a:t>
            </a:r>
            <a:r>
              <a:rPr lang="en-US" sz="1000" spc="-30" dirty="0" err="1">
                <a:solidFill>
                  <a:srgbClr val="231F20"/>
                </a:solidFill>
                <a:latin typeface="Lucida Sans"/>
                <a:cs typeface="Lucida Sans"/>
              </a:rPr>
              <a:t>V</a:t>
            </a: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iew</a:t>
            </a:r>
            <a:r>
              <a:rPr lang="en-US"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của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1000" spc="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Inform</a:t>
            </a:r>
            <a:r>
              <a:rPr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tion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Serve</a:t>
            </a:r>
            <a:r>
              <a:rPr sz="1000" spc="0" dirty="0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đảm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nhiệm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chính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xác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việc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này</a:t>
            </a:r>
            <a:r>
              <a:rPr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r>
              <a:rPr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Nó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cung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cấp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hiển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thị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tích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hợp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của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quy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lịch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sử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sản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xuất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báo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động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sử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dụng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‘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mô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hình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tin’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tiên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tiến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với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giao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diện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trải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nghiệm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Mic</a:t>
            </a:r>
            <a:r>
              <a:rPr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45" dirty="0" smtClean="0">
                <a:solidFill>
                  <a:srgbClr val="231F20"/>
                </a:solidFill>
                <a:latin typeface="Lucida Sans"/>
                <a:cs typeface="Lucida Sans"/>
              </a:rPr>
              <a:t>osof</a:t>
            </a:r>
            <a:r>
              <a:rPr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1000" spc="-8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Windows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8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mới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nhất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O</a:t>
            </a:r>
            <a:r>
              <a:rPr sz="1000" spc="-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ver</a:t>
            </a:r>
            <a:r>
              <a:rPr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iew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cung</a:t>
            </a:r>
            <a:r>
              <a:rPr lang="en-US"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cấp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người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dùng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bản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cập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nhật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tự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động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, do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đó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bạn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luôn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thấy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mới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nhất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cùng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bối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cảnh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thời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gian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phân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tích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nhanh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17589" y="4748286"/>
            <a:ext cx="5854065" cy="13054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400" spc="80" dirty="0" smtClean="0">
                <a:solidFill>
                  <a:srgbClr val="F58024"/>
                </a:solidFill>
                <a:latin typeface="Gill Sans MT"/>
                <a:cs typeface="Gill Sans MT"/>
              </a:rPr>
              <a:t>ĐỒ HỌA QUY TRÌNH Ở MỌI NƠI</a:t>
            </a:r>
            <a:endParaRPr sz="1400" dirty="0">
              <a:latin typeface="Gill Sans MT"/>
              <a:cs typeface="Gill Sans MT"/>
            </a:endParaRPr>
          </a:p>
          <a:p>
            <a:pPr marL="12700" marR="5080" algn="just">
              <a:lnSpc>
                <a:spcPct val="100000"/>
              </a:lnSpc>
              <a:spcBef>
                <a:spcPts val="370"/>
              </a:spcBef>
            </a:pP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Hiển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thị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trực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quan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cho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quá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thời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gian-thực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xem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từ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bất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cứ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đâu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–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qua </a:t>
            </a:r>
            <a:r>
              <a:rPr sz="1000" spc="70" dirty="0" smtClean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spc="5" dirty="0" smtClean="0">
                <a:solidFill>
                  <a:srgbClr val="231F20"/>
                </a:solidFill>
                <a:latin typeface="Lucida Sans"/>
                <a:cs typeface="Lucida Sans"/>
              </a:rPr>
              <a:t>eb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hay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mạng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nội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bộ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ty</a:t>
            </a:r>
            <a:r>
              <a:rPr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r>
              <a:rPr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Nhà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vận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hành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nhà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quản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lí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thiết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bị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kĩ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sư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trực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tiếp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xem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quy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thiết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yếu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cho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phép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phối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hợp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khắc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phục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sự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cố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tốt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hơn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1000" dirty="0">
              <a:latin typeface="Lucida Sans"/>
              <a:cs typeface="Lucida Sans"/>
            </a:endParaRPr>
          </a:p>
          <a:p>
            <a:pPr marL="12700" marR="82550" algn="just">
              <a:lnSpc>
                <a:spcPct val="100000"/>
              </a:lnSpc>
              <a:spcBef>
                <a:spcPts val="900"/>
              </a:spcBef>
            </a:pPr>
            <a:r>
              <a:rPr lang="en-US" sz="1000" spc="-45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Đồ</a:t>
            </a:r>
            <a:r>
              <a:rPr lang="en-US" sz="1000" spc="-4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họa</a:t>
            </a:r>
            <a:r>
              <a:rPr lang="en-US" sz="1000" spc="-4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5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quy</a:t>
            </a:r>
            <a:r>
              <a:rPr lang="en-US" sz="1000" spc="-4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lang="en-US" sz="1000" spc="-4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5" dirty="0" err="1" smtClean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00" spc="-1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ouch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HMI</a:t>
            </a:r>
            <a:r>
              <a:rPr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bao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gồm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chestrA</a:t>
            </a:r>
            <a:r>
              <a:rPr sz="1000" spc="-8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dirty="0" smtClean="0">
                <a:solidFill>
                  <a:srgbClr val="231F20"/>
                </a:solidFill>
                <a:latin typeface="Lucida Sans"/>
                <a:cs typeface="Lucida Sans"/>
              </a:rPr>
              <a:t>G</a:t>
            </a:r>
            <a:r>
              <a:rPr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aphics</a:t>
            </a:r>
            <a:r>
              <a:rPr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xuất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dễ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dàng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lên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trang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web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qua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phần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mềm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Wonderware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Information 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Server.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Điều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chỉnh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quy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thực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hiện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từ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xa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s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ử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dụng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tính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năng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tùy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chọn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ghi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sau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(write-back)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của</a:t>
            </a:r>
            <a:r>
              <a:rPr lang="en-US"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Wonderware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Information </a:t>
            </a:r>
            <a:r>
              <a:rPr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Serve</a:t>
            </a:r>
            <a:r>
              <a:rPr sz="1000" spc="0" dirty="0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lang="en-US" sz="1000" spc="-145" dirty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130289" y="2639568"/>
            <a:ext cx="2426803" cy="182010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886200" y="2639568"/>
            <a:ext cx="2426803" cy="182010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30289" y="6231635"/>
            <a:ext cx="2426803" cy="182010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886200" y="6231635"/>
            <a:ext cx="2426803" cy="182010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39000" y="717550"/>
            <a:ext cx="533400" cy="9340850"/>
          </a:xfrm>
          <a:custGeom>
            <a:avLst/>
            <a:gdLst/>
            <a:ahLst/>
            <a:cxnLst/>
            <a:rect l="l" t="t" r="r" b="b"/>
            <a:pathLst>
              <a:path w="533400" h="9340850">
                <a:moveTo>
                  <a:pt x="0" y="9340850"/>
                </a:moveTo>
                <a:lnTo>
                  <a:pt x="533400" y="9340850"/>
                </a:lnTo>
                <a:lnTo>
                  <a:pt x="533400" y="0"/>
                </a:lnTo>
                <a:lnTo>
                  <a:pt x="0" y="0"/>
                </a:lnTo>
                <a:lnTo>
                  <a:pt x="0" y="934085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56308" y="457200"/>
            <a:ext cx="5282679" cy="26220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24000" y="457200"/>
            <a:ext cx="438404" cy="9601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56308" y="3073145"/>
            <a:ext cx="5282679" cy="26243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56308" y="5691378"/>
            <a:ext cx="5282679" cy="26273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56308" y="8312657"/>
            <a:ext cx="5282691" cy="174574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39000" y="457200"/>
            <a:ext cx="292100" cy="96012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0"/>
            <a:ext cx="0" cy="717550"/>
          </a:xfrm>
          <a:custGeom>
            <a:avLst/>
            <a:gdLst/>
            <a:ahLst/>
            <a:cxnLst/>
            <a:rect l="l" t="t" r="r" b="b"/>
            <a:pathLst>
              <a:path h="717550">
                <a:moveTo>
                  <a:pt x="0" y="0"/>
                </a:moveTo>
                <a:lnTo>
                  <a:pt x="0" y="71755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7772400" cy="717550"/>
          </a:xfrm>
          <a:custGeom>
            <a:avLst/>
            <a:gdLst/>
            <a:ahLst/>
            <a:cxnLst/>
            <a:rect l="l" t="t" r="r" b="b"/>
            <a:pathLst>
              <a:path w="7772400" h="717550">
                <a:moveTo>
                  <a:pt x="0" y="717550"/>
                </a:moveTo>
                <a:lnTo>
                  <a:pt x="7772400" y="717550"/>
                </a:lnTo>
                <a:lnTo>
                  <a:pt x="7772400" y="0"/>
                </a:lnTo>
                <a:lnTo>
                  <a:pt x="0" y="0"/>
                </a:lnTo>
                <a:lnTo>
                  <a:pt x="0" y="71755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5145" y="96098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5145" y="273743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90681" y="96098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90681" y="273743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129415" y="84913"/>
            <a:ext cx="563880" cy="200025"/>
          </a:xfrm>
          <a:custGeom>
            <a:avLst/>
            <a:gdLst/>
            <a:ahLst/>
            <a:cxnLst/>
            <a:rect l="l" t="t" r="r" b="b"/>
            <a:pathLst>
              <a:path w="563879" h="200025">
                <a:moveTo>
                  <a:pt x="378663" y="177647"/>
                </a:moveTo>
                <a:lnTo>
                  <a:pt x="366331" y="177647"/>
                </a:lnTo>
                <a:lnTo>
                  <a:pt x="361327" y="182651"/>
                </a:lnTo>
                <a:lnTo>
                  <a:pt x="361327" y="194995"/>
                </a:lnTo>
                <a:lnTo>
                  <a:pt x="366331" y="200012"/>
                </a:lnTo>
                <a:lnTo>
                  <a:pt x="378663" y="200012"/>
                </a:lnTo>
                <a:lnTo>
                  <a:pt x="383705" y="194995"/>
                </a:lnTo>
                <a:lnTo>
                  <a:pt x="383705" y="182651"/>
                </a:lnTo>
                <a:lnTo>
                  <a:pt x="378663" y="177647"/>
                </a:lnTo>
                <a:close/>
              </a:path>
              <a:path w="563879" h="200025">
                <a:moveTo>
                  <a:pt x="558203" y="177647"/>
                </a:moveTo>
                <a:lnTo>
                  <a:pt x="545947" y="177647"/>
                </a:lnTo>
                <a:lnTo>
                  <a:pt x="540931" y="182651"/>
                </a:lnTo>
                <a:lnTo>
                  <a:pt x="540931" y="194995"/>
                </a:lnTo>
                <a:lnTo>
                  <a:pt x="545947" y="200012"/>
                </a:lnTo>
                <a:lnTo>
                  <a:pt x="558203" y="200012"/>
                </a:lnTo>
                <a:lnTo>
                  <a:pt x="563308" y="194995"/>
                </a:lnTo>
                <a:lnTo>
                  <a:pt x="563308" y="182651"/>
                </a:lnTo>
                <a:lnTo>
                  <a:pt x="558203" y="177647"/>
                </a:lnTo>
                <a:close/>
              </a:path>
              <a:path w="563879" h="200025">
                <a:moveTo>
                  <a:pt x="378663" y="0"/>
                </a:moveTo>
                <a:lnTo>
                  <a:pt x="366331" y="0"/>
                </a:lnTo>
                <a:lnTo>
                  <a:pt x="361327" y="5016"/>
                </a:lnTo>
                <a:lnTo>
                  <a:pt x="361327" y="17360"/>
                </a:lnTo>
                <a:lnTo>
                  <a:pt x="366331" y="22364"/>
                </a:lnTo>
                <a:lnTo>
                  <a:pt x="378663" y="22364"/>
                </a:lnTo>
                <a:lnTo>
                  <a:pt x="383705" y="17360"/>
                </a:lnTo>
                <a:lnTo>
                  <a:pt x="383705" y="5016"/>
                </a:lnTo>
                <a:lnTo>
                  <a:pt x="378663" y="0"/>
                </a:lnTo>
                <a:close/>
              </a:path>
              <a:path w="563879" h="200025">
                <a:moveTo>
                  <a:pt x="558203" y="0"/>
                </a:moveTo>
                <a:lnTo>
                  <a:pt x="545947" y="0"/>
                </a:lnTo>
                <a:lnTo>
                  <a:pt x="540931" y="5016"/>
                </a:lnTo>
                <a:lnTo>
                  <a:pt x="540931" y="17360"/>
                </a:lnTo>
                <a:lnTo>
                  <a:pt x="545947" y="22364"/>
                </a:lnTo>
                <a:lnTo>
                  <a:pt x="558203" y="22364"/>
                </a:lnTo>
                <a:lnTo>
                  <a:pt x="563308" y="17360"/>
                </a:lnTo>
                <a:lnTo>
                  <a:pt x="563308" y="5016"/>
                </a:lnTo>
                <a:lnTo>
                  <a:pt x="558203" y="0"/>
                </a:lnTo>
                <a:close/>
              </a:path>
              <a:path w="563879" h="200025">
                <a:moveTo>
                  <a:pt x="17335" y="177647"/>
                </a:moveTo>
                <a:lnTo>
                  <a:pt x="5003" y="177647"/>
                </a:lnTo>
                <a:lnTo>
                  <a:pt x="0" y="182651"/>
                </a:lnTo>
                <a:lnTo>
                  <a:pt x="0" y="194995"/>
                </a:lnTo>
                <a:lnTo>
                  <a:pt x="5003" y="200012"/>
                </a:lnTo>
                <a:lnTo>
                  <a:pt x="17335" y="200012"/>
                </a:lnTo>
                <a:lnTo>
                  <a:pt x="22339" y="194995"/>
                </a:lnTo>
                <a:lnTo>
                  <a:pt x="22339" y="182651"/>
                </a:lnTo>
                <a:lnTo>
                  <a:pt x="17335" y="177647"/>
                </a:lnTo>
                <a:close/>
              </a:path>
              <a:path w="563879" h="200025">
                <a:moveTo>
                  <a:pt x="196875" y="177647"/>
                </a:moveTo>
                <a:lnTo>
                  <a:pt x="184619" y="177647"/>
                </a:lnTo>
                <a:lnTo>
                  <a:pt x="179603" y="182651"/>
                </a:lnTo>
                <a:lnTo>
                  <a:pt x="179603" y="194995"/>
                </a:lnTo>
                <a:lnTo>
                  <a:pt x="184619" y="200012"/>
                </a:lnTo>
                <a:lnTo>
                  <a:pt x="196875" y="200012"/>
                </a:lnTo>
                <a:lnTo>
                  <a:pt x="201955" y="194995"/>
                </a:lnTo>
                <a:lnTo>
                  <a:pt x="201955" y="182651"/>
                </a:lnTo>
                <a:lnTo>
                  <a:pt x="196875" y="177647"/>
                </a:lnTo>
                <a:close/>
              </a:path>
              <a:path w="563879" h="200025">
                <a:moveTo>
                  <a:pt x="17335" y="0"/>
                </a:moveTo>
                <a:lnTo>
                  <a:pt x="5003" y="0"/>
                </a:lnTo>
                <a:lnTo>
                  <a:pt x="0" y="5016"/>
                </a:lnTo>
                <a:lnTo>
                  <a:pt x="0" y="17360"/>
                </a:lnTo>
                <a:lnTo>
                  <a:pt x="5003" y="22364"/>
                </a:lnTo>
                <a:lnTo>
                  <a:pt x="17335" y="22364"/>
                </a:lnTo>
                <a:lnTo>
                  <a:pt x="22339" y="17360"/>
                </a:lnTo>
                <a:lnTo>
                  <a:pt x="22339" y="5016"/>
                </a:lnTo>
                <a:lnTo>
                  <a:pt x="17335" y="0"/>
                </a:lnTo>
                <a:close/>
              </a:path>
              <a:path w="563879" h="200025">
                <a:moveTo>
                  <a:pt x="196875" y="0"/>
                </a:moveTo>
                <a:lnTo>
                  <a:pt x="184619" y="0"/>
                </a:lnTo>
                <a:lnTo>
                  <a:pt x="179603" y="5016"/>
                </a:lnTo>
                <a:lnTo>
                  <a:pt x="179603" y="17360"/>
                </a:lnTo>
                <a:lnTo>
                  <a:pt x="184619" y="22364"/>
                </a:lnTo>
                <a:lnTo>
                  <a:pt x="196875" y="22364"/>
                </a:lnTo>
                <a:lnTo>
                  <a:pt x="201955" y="17360"/>
                </a:lnTo>
                <a:lnTo>
                  <a:pt x="201955" y="5016"/>
                </a:lnTo>
                <a:lnTo>
                  <a:pt x="196875" y="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45352" y="96098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45352" y="273743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5145" y="450470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590681" y="450470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845352" y="450470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05145" y="628270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590681" y="628270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845352" y="628270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0" y="730250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39370">
            <a:solidFill>
              <a:srgbClr val="F58024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0" y="156753"/>
            <a:ext cx="7221220" cy="347980"/>
          </a:xfrm>
          <a:custGeom>
            <a:avLst/>
            <a:gdLst/>
            <a:ahLst/>
            <a:cxnLst/>
            <a:rect l="l" t="t" r="r" b="b"/>
            <a:pathLst>
              <a:path w="7221220" h="347980">
                <a:moveTo>
                  <a:pt x="6723670" y="0"/>
                </a:moveTo>
                <a:lnTo>
                  <a:pt x="6686142" y="14631"/>
                </a:lnTo>
                <a:lnTo>
                  <a:pt x="6565893" y="238042"/>
                </a:lnTo>
                <a:lnTo>
                  <a:pt x="0" y="238042"/>
                </a:lnTo>
                <a:lnTo>
                  <a:pt x="0" y="347910"/>
                </a:lnTo>
                <a:lnTo>
                  <a:pt x="6599193" y="347910"/>
                </a:lnTo>
                <a:lnTo>
                  <a:pt x="6612553" y="346264"/>
                </a:lnTo>
                <a:lnTo>
                  <a:pt x="6624900" y="341532"/>
                </a:lnTo>
                <a:lnTo>
                  <a:pt x="6635724" y="334018"/>
                </a:lnTo>
                <a:lnTo>
                  <a:pt x="6644519" y="324028"/>
                </a:lnTo>
                <a:lnTo>
                  <a:pt x="6730650" y="159696"/>
                </a:lnTo>
                <a:lnTo>
                  <a:pt x="7214624" y="159696"/>
                </a:lnTo>
                <a:lnTo>
                  <a:pt x="7217461" y="153371"/>
                </a:lnTo>
                <a:lnTo>
                  <a:pt x="6861117" y="153371"/>
                </a:lnTo>
                <a:lnTo>
                  <a:pt x="6768001" y="23006"/>
                </a:lnTo>
                <a:lnTo>
                  <a:pt x="6759200" y="13350"/>
                </a:lnTo>
                <a:lnTo>
                  <a:pt x="6748550" y="6142"/>
                </a:lnTo>
                <a:lnTo>
                  <a:pt x="6736544" y="1615"/>
                </a:lnTo>
                <a:lnTo>
                  <a:pt x="6723670" y="0"/>
                </a:lnTo>
              </a:path>
              <a:path w="7221220" h="347980">
                <a:moveTo>
                  <a:pt x="7214624" y="159696"/>
                </a:moveTo>
                <a:lnTo>
                  <a:pt x="6730650" y="159696"/>
                </a:lnTo>
                <a:lnTo>
                  <a:pt x="6829456" y="298037"/>
                </a:lnTo>
                <a:lnTo>
                  <a:pt x="6838169" y="307621"/>
                </a:lnTo>
                <a:lnTo>
                  <a:pt x="6848693" y="314795"/>
                </a:lnTo>
                <a:lnTo>
                  <a:pt x="6860544" y="319341"/>
                </a:lnTo>
                <a:lnTo>
                  <a:pt x="6873240" y="321042"/>
                </a:lnTo>
                <a:lnTo>
                  <a:pt x="6888636" y="318159"/>
                </a:lnTo>
                <a:lnTo>
                  <a:pt x="6901532" y="312928"/>
                </a:lnTo>
                <a:lnTo>
                  <a:pt x="6911957" y="305590"/>
                </a:lnTo>
                <a:lnTo>
                  <a:pt x="6919939" y="296387"/>
                </a:lnTo>
                <a:lnTo>
                  <a:pt x="6965054" y="189541"/>
                </a:lnTo>
                <a:lnTo>
                  <a:pt x="7166197" y="189464"/>
                </a:lnTo>
                <a:lnTo>
                  <a:pt x="7180531" y="187574"/>
                </a:lnTo>
                <a:lnTo>
                  <a:pt x="7193449" y="182232"/>
                </a:lnTo>
                <a:lnTo>
                  <a:pt x="7204459" y="173934"/>
                </a:lnTo>
                <a:lnTo>
                  <a:pt x="7213064" y="163175"/>
                </a:lnTo>
                <a:lnTo>
                  <a:pt x="7214624" y="159696"/>
                </a:lnTo>
              </a:path>
              <a:path w="7221220" h="347980">
                <a:moveTo>
                  <a:pt x="6928211" y="79686"/>
                </a:moveTo>
                <a:lnTo>
                  <a:pt x="6891436" y="93832"/>
                </a:lnTo>
                <a:lnTo>
                  <a:pt x="6861117" y="153371"/>
                </a:lnTo>
                <a:lnTo>
                  <a:pt x="7217461" y="153371"/>
                </a:lnTo>
                <a:lnTo>
                  <a:pt x="7218771" y="150449"/>
                </a:lnTo>
                <a:lnTo>
                  <a:pt x="7221085" y="136253"/>
                </a:lnTo>
                <a:lnTo>
                  <a:pt x="7219258" y="121425"/>
                </a:lnTo>
                <a:lnTo>
                  <a:pt x="7195554" y="88194"/>
                </a:lnTo>
                <a:lnTo>
                  <a:pt x="6928211" y="79686"/>
                </a:lnTo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375601" y="224284"/>
            <a:ext cx="133985" cy="133350"/>
          </a:xfrm>
          <a:custGeom>
            <a:avLst/>
            <a:gdLst/>
            <a:ahLst/>
            <a:cxnLst/>
            <a:rect l="l" t="t" r="r" b="b"/>
            <a:pathLst>
              <a:path w="133984" h="133350">
                <a:moveTo>
                  <a:pt x="66688" y="0"/>
                </a:moveTo>
                <a:lnTo>
                  <a:pt x="26944" y="13051"/>
                </a:lnTo>
                <a:lnTo>
                  <a:pt x="2947" y="46228"/>
                </a:lnTo>
                <a:lnTo>
                  <a:pt x="0" y="60209"/>
                </a:lnTo>
                <a:lnTo>
                  <a:pt x="1292" y="76213"/>
                </a:lnTo>
                <a:lnTo>
                  <a:pt x="19938" y="114200"/>
                </a:lnTo>
                <a:lnTo>
                  <a:pt x="54696" y="132968"/>
                </a:lnTo>
                <a:lnTo>
                  <a:pt x="71728" y="132024"/>
                </a:lnTo>
                <a:lnTo>
                  <a:pt x="111500" y="115207"/>
                </a:lnTo>
                <a:lnTo>
                  <a:pt x="131776" y="82892"/>
                </a:lnTo>
                <a:lnTo>
                  <a:pt x="133645" y="69893"/>
                </a:lnTo>
                <a:lnTo>
                  <a:pt x="132171" y="54762"/>
                </a:lnTo>
                <a:lnTo>
                  <a:pt x="112261" y="18198"/>
                </a:lnTo>
                <a:lnTo>
                  <a:pt x="75673" y="598"/>
                </a:lnTo>
                <a:lnTo>
                  <a:pt x="66688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800079" y="1277376"/>
            <a:ext cx="5866765" cy="2677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400" spc="-110" dirty="0" smtClean="0">
                <a:solidFill>
                  <a:srgbClr val="F58024"/>
                </a:solidFill>
                <a:latin typeface="Gill Sans MT"/>
                <a:cs typeface="Gill Sans MT"/>
              </a:rPr>
              <a:t>CÁC TÍNH NĂNG CỦA </a:t>
            </a:r>
            <a:r>
              <a:rPr sz="1400" spc="-110" dirty="0" smtClean="0">
                <a:solidFill>
                  <a:srgbClr val="F58024"/>
                </a:solidFill>
                <a:latin typeface="Gill Sans MT"/>
                <a:cs typeface="Gill Sans MT"/>
              </a:rPr>
              <a:t>W</a:t>
            </a:r>
            <a:r>
              <a:rPr sz="1400" spc="5" dirty="0" smtClean="0">
                <a:solidFill>
                  <a:srgbClr val="F58024"/>
                </a:solidFill>
                <a:latin typeface="Gill Sans MT"/>
                <a:cs typeface="Gill Sans MT"/>
              </a:rPr>
              <a:t>ONDER</a:t>
            </a:r>
            <a:r>
              <a:rPr sz="1400" spc="-10" dirty="0" smtClean="0">
                <a:solidFill>
                  <a:srgbClr val="F58024"/>
                </a:solidFill>
                <a:latin typeface="Gill Sans MT"/>
                <a:cs typeface="Gill Sans MT"/>
              </a:rPr>
              <a:t>W</a:t>
            </a:r>
            <a:r>
              <a:rPr sz="1400" spc="65" dirty="0" smtClean="0">
                <a:solidFill>
                  <a:srgbClr val="F58024"/>
                </a:solidFill>
                <a:latin typeface="Gill Sans MT"/>
                <a:cs typeface="Gill Sans MT"/>
              </a:rPr>
              <a:t>ARE</a:t>
            </a:r>
            <a:r>
              <a:rPr sz="1400" spc="-40" dirty="0" smtClean="0">
                <a:solidFill>
                  <a:srgbClr val="F58024"/>
                </a:solidFill>
                <a:latin typeface="Gill Sans MT"/>
                <a:cs typeface="Gill Sans MT"/>
              </a:rPr>
              <a:t> </a:t>
            </a:r>
            <a:r>
              <a:rPr sz="1400" spc="60" dirty="0">
                <a:solidFill>
                  <a:srgbClr val="F58024"/>
                </a:solidFill>
                <a:latin typeface="Gill Sans MT"/>
                <a:cs typeface="Gill Sans MT"/>
              </a:rPr>
              <a:t>INFORM</a:t>
            </a:r>
            <a:r>
              <a:rPr sz="1400" spc="-20" dirty="0">
                <a:solidFill>
                  <a:srgbClr val="F58024"/>
                </a:solidFill>
                <a:latin typeface="Gill Sans MT"/>
                <a:cs typeface="Gill Sans MT"/>
              </a:rPr>
              <a:t>A</a:t>
            </a:r>
            <a:r>
              <a:rPr sz="1400" dirty="0">
                <a:solidFill>
                  <a:srgbClr val="F58024"/>
                </a:solidFill>
                <a:latin typeface="Gill Sans MT"/>
                <a:cs typeface="Gill Sans MT"/>
              </a:rPr>
              <a:t>TION</a:t>
            </a:r>
            <a:r>
              <a:rPr sz="1400" spc="-40" dirty="0">
                <a:solidFill>
                  <a:srgbClr val="F58024"/>
                </a:solidFill>
                <a:latin typeface="Gill Sans MT"/>
                <a:cs typeface="Gill Sans MT"/>
              </a:rPr>
              <a:t> </a:t>
            </a:r>
            <a:r>
              <a:rPr sz="1400" spc="90" dirty="0">
                <a:solidFill>
                  <a:srgbClr val="F58024"/>
                </a:solidFill>
                <a:latin typeface="Gill Sans MT"/>
                <a:cs typeface="Gill Sans MT"/>
              </a:rPr>
              <a:t>SE</a:t>
            </a:r>
            <a:r>
              <a:rPr sz="1400" spc="95" dirty="0">
                <a:solidFill>
                  <a:srgbClr val="F58024"/>
                </a:solidFill>
                <a:latin typeface="Gill Sans MT"/>
                <a:cs typeface="Gill Sans MT"/>
              </a:rPr>
              <a:t>R</a:t>
            </a:r>
            <a:r>
              <a:rPr sz="1400" spc="60" dirty="0">
                <a:solidFill>
                  <a:srgbClr val="F58024"/>
                </a:solidFill>
                <a:latin typeface="Gill Sans MT"/>
                <a:cs typeface="Gill Sans MT"/>
              </a:rPr>
              <a:t>VER</a:t>
            </a:r>
            <a:r>
              <a:rPr sz="1400" spc="-40" dirty="0">
                <a:solidFill>
                  <a:srgbClr val="F58024"/>
                </a:solidFill>
                <a:latin typeface="Gill Sans MT"/>
                <a:cs typeface="Gill Sans MT"/>
              </a:rPr>
              <a:t> </a:t>
            </a:r>
            <a:endParaRPr lang="en-US" sz="1400" spc="-40" dirty="0" smtClean="0">
              <a:solidFill>
                <a:srgbClr val="F58024"/>
              </a:solidFill>
              <a:latin typeface="Gill Sans MT"/>
              <a:cs typeface="Gill Sans MT"/>
            </a:endParaRPr>
          </a:p>
          <a:p>
            <a:pPr marL="12700" algn="just">
              <a:lnSpc>
                <a:spcPct val="100000"/>
              </a:lnSpc>
            </a:pPr>
            <a:r>
              <a:rPr lang="en-US" sz="1000" spc="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Phần</a:t>
            </a:r>
            <a:r>
              <a:rPr lang="en-US" sz="1000" spc="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mềm</a:t>
            </a:r>
            <a:r>
              <a:rPr lang="en-US" sz="1000" spc="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Inform</a:t>
            </a:r>
            <a:r>
              <a:rPr sz="1000" spc="-5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tion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Server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điều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kiện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truy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cập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hàng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loạt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nguồn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thời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gian-thực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bao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gồm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: </a:t>
            </a:r>
            <a:endParaRPr sz="1000" dirty="0" smtClean="0">
              <a:latin typeface="Lucida Sans"/>
              <a:cs typeface="Lucida Sans"/>
            </a:endParaRPr>
          </a:p>
          <a:p>
            <a:pPr marL="114300" marR="351155" indent="-101600" algn="just">
              <a:lnSpc>
                <a:spcPts val="1000"/>
              </a:lnSpc>
              <a:spcBef>
                <a:spcPts val="90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lịch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sử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thời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gian-thực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từ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hệ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thống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theo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dõi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lang="en-US" sz="1000" spc="10" dirty="0" smtClean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50" dirty="0" smtClean="0">
                <a:solidFill>
                  <a:srgbClr val="231F20"/>
                </a:solidFill>
                <a:latin typeface="Lucida Sans"/>
                <a:cs typeface="Lucida Sans"/>
              </a:rPr>
              <a:t>historians,</a:t>
            </a:r>
            <a:r>
              <a:rPr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hệ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thống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thực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thi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sản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xuất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hệ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thống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batch,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giải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pháp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di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đông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h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ệ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thống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bên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thứ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ba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5" dirty="0" err="1" smtClean="0">
                <a:solidFill>
                  <a:srgbClr val="231F20"/>
                </a:solidFill>
                <a:latin typeface="Lucida Sans"/>
                <a:cs typeface="Lucida Sans"/>
              </a:rPr>
              <a:t>khác</a:t>
            </a:r>
            <a:r>
              <a:rPr lang="en-US"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</a:p>
          <a:p>
            <a:pPr marL="114300" marR="351155" indent="-101600" algn="just">
              <a:lnSpc>
                <a:spcPts val="1000"/>
              </a:lnSpc>
              <a:spcBef>
                <a:spcPts val="90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sz="1000" spc="55" dirty="0" smtClean="0">
                <a:solidFill>
                  <a:srgbClr val="231F20"/>
                </a:solidFill>
                <a:latin typeface="Lucida Sans"/>
                <a:cs typeface="Lucida Sans"/>
              </a:rPr>
              <a:t>NEW</a:t>
            </a:r>
            <a:r>
              <a:rPr sz="1000" spc="-8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0" dirty="0" err="1">
                <a:solidFill>
                  <a:srgbClr val="231F20"/>
                </a:solidFill>
                <a:latin typeface="Lucida Sans"/>
                <a:cs typeface="Lucida Sans"/>
              </a:rPr>
              <a:t>Over</a:t>
            </a:r>
            <a:r>
              <a:rPr sz="1000" spc="-30" dirty="0" err="1">
                <a:solidFill>
                  <a:srgbClr val="231F20"/>
                </a:solidFill>
                <a:latin typeface="Lucida Sans"/>
                <a:cs typeface="Lucida Sans"/>
              </a:rPr>
              <a:t>V</a:t>
            </a:r>
            <a:r>
              <a:rPr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iew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cung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cấp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nhiều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năng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phân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tích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bao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gồm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bối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cảnh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thời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gian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endParaRPr sz="1000" dirty="0" smtClean="0">
              <a:latin typeface="Lucida Sans"/>
              <a:cs typeface="Lucida Sans"/>
            </a:endParaRPr>
          </a:p>
          <a:p>
            <a:pPr marL="114300" indent="-101600" algn="just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sz="1000" spc="-16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able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aver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cung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cấp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năng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chi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tiết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(</a:t>
            </a:r>
            <a:r>
              <a:rPr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drill-down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)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endParaRPr lang="en-US" sz="1000" spc="-70" dirty="0" smtClean="0">
              <a:solidFill>
                <a:srgbClr val="231F20"/>
              </a:solidFill>
              <a:latin typeface="Lucida Sans"/>
              <a:cs typeface="Lucida Sans"/>
            </a:endParaRPr>
          </a:p>
          <a:p>
            <a:pPr marL="114300" indent="-101600" algn="just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tính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năng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5" dirty="0" smtClean="0">
                <a:solidFill>
                  <a:srgbClr val="231F20"/>
                </a:solidFill>
                <a:latin typeface="Lucida Sans"/>
                <a:cs typeface="Lucida Sans"/>
              </a:rPr>
              <a:t>Embedded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Historian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Client</a:t>
            </a:r>
            <a:r>
              <a:rPr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bao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gồm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biểu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đồ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xu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hướng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giàu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tính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năng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biểu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đồ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điểm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X-Y. </a:t>
            </a:r>
          </a:p>
          <a:p>
            <a:pPr marL="114300" indent="-101600" algn="just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Nội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dung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báo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cáo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thoát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ra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khỏi</a:t>
            </a:r>
            <a:r>
              <a:rPr lang="en-US"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mục</a:t>
            </a:r>
            <a:r>
              <a:rPr sz="1000" spc="-95" dirty="0" smtClean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dựa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trên</a:t>
            </a:r>
            <a:r>
              <a:rPr lang="en-US" sz="1000" spc="-1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Mic</a:t>
            </a:r>
            <a:r>
              <a:rPr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45" dirty="0" smtClean="0">
                <a:solidFill>
                  <a:srgbClr val="231F20"/>
                </a:solidFill>
                <a:latin typeface="Lucida Sans"/>
                <a:cs typeface="Lucida Sans"/>
              </a:rPr>
              <a:t>osof</a:t>
            </a:r>
            <a:r>
              <a:rPr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Lucida Sans"/>
                <a:cs typeface="Lucida Sans"/>
              </a:rPr>
              <a:t>SQL</a:t>
            </a:r>
            <a:r>
              <a:rPr sz="1000" spc="-9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Server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5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epo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ting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Services</a:t>
            </a:r>
            <a:endParaRPr sz="1000" dirty="0">
              <a:latin typeface="Lucida Sans"/>
              <a:cs typeface="Lucida Sans"/>
            </a:endParaRPr>
          </a:p>
          <a:p>
            <a:pPr marL="114300" marR="5080" indent="-101600" algn="just">
              <a:lnSpc>
                <a:spcPts val="1000"/>
              </a:lnSpc>
              <a:spcBef>
                <a:spcPts val="4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Bảng</a:t>
            </a:r>
            <a:r>
              <a:rPr lang="en-US" sz="1000" spc="1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điều</a:t>
            </a:r>
            <a:r>
              <a:rPr lang="en-US" sz="1000" spc="1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khiển</a:t>
            </a:r>
            <a:r>
              <a:rPr lang="en-US" sz="1000" spc="1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10" dirty="0" smtClean="0">
                <a:solidFill>
                  <a:srgbClr val="231F20"/>
                </a:solidFill>
                <a:latin typeface="Lucida Sans"/>
                <a:cs typeface="Lucida Sans"/>
              </a:rPr>
              <a:t>EMI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(Enterprise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Manufacturing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Intelligence)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phân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tích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chi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tiết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cung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ấp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bởi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Phần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ềm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Intelligence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endParaRPr lang="en-US" sz="1000" spc="-70" dirty="0" smtClean="0">
              <a:solidFill>
                <a:srgbClr val="231F20"/>
              </a:solidFill>
              <a:latin typeface="Lucida Sans"/>
              <a:cs typeface="Lucida Sans"/>
            </a:endParaRPr>
          </a:p>
          <a:p>
            <a:pPr marL="114300" marR="5080" indent="-101600" algn="just">
              <a:lnSpc>
                <a:spcPts val="1000"/>
              </a:lnSpc>
              <a:spcBef>
                <a:spcPts val="4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Bất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kì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cơ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sở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hay </a:t>
            </a:r>
            <a:r>
              <a:rPr sz="1000" spc="-45" dirty="0" smtClean="0">
                <a:solidFill>
                  <a:srgbClr val="231F20"/>
                </a:solidFill>
                <a:latin typeface="Lucida Sans"/>
                <a:cs typeface="Lucida Sans"/>
              </a:rPr>
              <a:t>historian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nào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hỗ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trợ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kết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nối</a:t>
            </a:r>
            <a:r>
              <a:rPr sz="1000" spc="-8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Lucida Sans"/>
                <a:cs typeface="Lucida Sans"/>
              </a:rPr>
              <a:t>ADO/ODBC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đều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dược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truy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cập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bao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gồm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trong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hiển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thị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phân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tích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</a:p>
          <a:p>
            <a:pPr marL="114300" marR="5080" indent="-101600" algn="just">
              <a:lnSpc>
                <a:spcPts val="1000"/>
              </a:lnSpc>
              <a:spcBef>
                <a:spcPts val="4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Hệ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thống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bên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thứ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ba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qua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giao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diện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>
                <a:solidFill>
                  <a:srgbClr val="231F20"/>
                </a:solidFill>
                <a:latin typeface="Lucida Sans"/>
                <a:cs typeface="Lucida Sans"/>
              </a:rPr>
              <a:t>m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ở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như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35" dirty="0" smtClean="0">
                <a:solidFill>
                  <a:srgbClr val="231F20"/>
                </a:solidFill>
                <a:latin typeface="Lucida Sans"/>
                <a:cs typeface="Lucida Sans"/>
              </a:rPr>
              <a:t>HTTP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hay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nội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dung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sẵn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như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báo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cáo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HTML</a:t>
            </a:r>
            <a:r>
              <a:rPr sz="1000" spc="-60" dirty="0" smtClean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>
                <a:solidFill>
                  <a:srgbClr val="231F20"/>
                </a:solidFill>
                <a:latin typeface="Lucida Sans"/>
                <a:cs typeface="Lucida Sans"/>
              </a:rPr>
              <a:t>k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ết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hợp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vào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Inform</a:t>
            </a:r>
            <a:r>
              <a:rPr sz="1000" spc="-5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tion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Server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00079" y="6246886"/>
            <a:ext cx="5852160" cy="31624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400" spc="70" dirty="0" smtClean="0">
                <a:solidFill>
                  <a:srgbClr val="F58024"/>
                </a:solidFill>
                <a:latin typeface="Gill Sans MT"/>
                <a:cs typeface="Gill Sans MT"/>
              </a:rPr>
              <a:t>GIẢI PHÁP </a:t>
            </a:r>
            <a:r>
              <a:rPr sz="1400" spc="45" dirty="0" smtClean="0">
                <a:solidFill>
                  <a:srgbClr val="F58024"/>
                </a:solidFill>
                <a:latin typeface="Gill Sans MT"/>
                <a:cs typeface="Gill Sans MT"/>
              </a:rPr>
              <a:t>WEB</a:t>
            </a:r>
            <a:r>
              <a:rPr sz="1400" spc="-40" dirty="0" smtClean="0">
                <a:solidFill>
                  <a:srgbClr val="F58024"/>
                </a:solidFill>
                <a:latin typeface="Gill Sans MT"/>
                <a:cs typeface="Gill Sans MT"/>
              </a:rPr>
              <a:t> </a:t>
            </a:r>
            <a:r>
              <a:rPr lang="en-US" sz="1400" spc="-40" dirty="0" smtClean="0">
                <a:solidFill>
                  <a:srgbClr val="F58024"/>
                </a:solidFill>
                <a:latin typeface="Gill Sans MT"/>
                <a:cs typeface="Gill Sans MT"/>
              </a:rPr>
              <a:t>AN TOÀN</a:t>
            </a:r>
          </a:p>
          <a:p>
            <a:pPr marL="12700" algn="just">
              <a:lnSpc>
                <a:spcPct val="100000"/>
              </a:lnSpc>
            </a:pP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Phần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mềm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Wonderware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Information Server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thiết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kế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cùng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với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chế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độ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bảo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mật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nhằm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bảo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vệ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khỏi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truy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cập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trái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phép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ngăn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người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dùng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không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phân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quyền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thực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hiện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ột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s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ố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chức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năng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nhất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định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tính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năng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bảo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mật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bao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gồm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: </a:t>
            </a:r>
            <a:endParaRPr sz="1000" spc="-20" dirty="0">
              <a:solidFill>
                <a:srgbClr val="231F20"/>
              </a:solidFill>
              <a:latin typeface="Lucida Sans"/>
              <a:cs typeface="Lucida Sans"/>
            </a:endParaRPr>
          </a:p>
          <a:p>
            <a:pPr marL="114300" indent="-101600" algn="just">
              <a:lnSpc>
                <a:spcPct val="100000"/>
              </a:lnSpc>
              <a:spcBef>
                <a:spcPts val="70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Hệ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điều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hành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Microsoft Windows®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bản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quyền</a:t>
            </a:r>
            <a:endParaRPr lang="en-US" sz="1000" spc="-20" dirty="0">
              <a:solidFill>
                <a:srgbClr val="231F20"/>
              </a:solidFill>
              <a:latin typeface="Lucida Sans"/>
              <a:cs typeface="Lucida Sans"/>
            </a:endParaRPr>
          </a:p>
          <a:p>
            <a:pPr marL="114300" indent="-101600" algn="just">
              <a:lnSpc>
                <a:spcPct val="100000"/>
              </a:lnSpc>
              <a:spcBef>
                <a:spcPts val="70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Mã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hóa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/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bảo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mật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-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Secure Sockets Layer (SSL),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bảo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ệ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Digital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Certificates and Single Sign-On </a:t>
            </a:r>
          </a:p>
          <a:p>
            <a:pPr marL="114300" indent="-101600" algn="just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Tường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lửa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thân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thiện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–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Cổng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đặt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trong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một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DMZ</a:t>
            </a:r>
          </a:p>
          <a:p>
            <a:pPr marL="114300" indent="-101600" algn="just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Portal roles 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–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Quản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trị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viên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cổng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chỉ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định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Đọc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Viết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quyền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quản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trị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khác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endParaRPr sz="1000" spc="-20" dirty="0">
              <a:solidFill>
                <a:srgbClr val="231F20"/>
              </a:solidFill>
              <a:latin typeface="Lucida Sans"/>
              <a:cs typeface="Lucida Sans"/>
            </a:endParaRPr>
          </a:p>
          <a:p>
            <a:pPr marL="114300" indent="-101600" algn="just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Quyền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 smtClean="0">
                <a:solidFill>
                  <a:srgbClr val="231F20"/>
                </a:solidFill>
                <a:latin typeface="Lucida Sans"/>
                <a:cs typeface="Lucida Sans"/>
              </a:rPr>
              <a:t>xuất</a:t>
            </a:r>
            <a:r>
              <a:rPr lang="en-US"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 smtClean="0">
                <a:solidFill>
                  <a:srgbClr val="231F20"/>
                </a:solidFill>
                <a:latin typeface="Lucida Sans"/>
                <a:cs typeface="Lucida Sans"/>
              </a:rPr>
              <a:t>-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Người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dùng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phải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chỉ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định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đặc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quyền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xuất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tại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chỗ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hoặc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từ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xa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1000" spc="-20" dirty="0">
              <a:solidFill>
                <a:srgbClr val="231F20"/>
              </a:solidFill>
              <a:latin typeface="Lucida Sans"/>
              <a:cs typeface="Lucida Sans"/>
            </a:endParaRPr>
          </a:p>
          <a:p>
            <a:pPr>
              <a:lnSpc>
                <a:spcPts val="750"/>
              </a:lnSpc>
              <a:spcBef>
                <a:spcPts val="40"/>
              </a:spcBef>
            </a:pPr>
            <a:endParaRPr sz="650" dirty="0">
              <a:latin typeface="Times New Roman"/>
              <a:cs typeface="Times New Roman"/>
            </a:endParaRPr>
          </a:p>
          <a:p>
            <a:pPr>
              <a:lnSpc>
                <a:spcPts val="1000"/>
              </a:lnSpc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en-US" sz="1400" spc="-20" dirty="0" smtClean="0">
                <a:solidFill>
                  <a:srgbClr val="F58024"/>
                </a:solidFill>
                <a:latin typeface="Gill Sans MT"/>
                <a:cs typeface="Gill Sans MT"/>
              </a:rPr>
              <a:t>TỔNG CHI PHÍ SỞ HỮU THẤP</a:t>
            </a:r>
            <a:endParaRPr sz="1400" dirty="0">
              <a:latin typeface="Gill Sans MT"/>
              <a:cs typeface="Gill Sans MT"/>
            </a:endParaRPr>
          </a:p>
          <a:p>
            <a:pPr marL="12700" marR="84455" algn="just">
              <a:lnSpc>
                <a:spcPct val="100000"/>
              </a:lnSpc>
              <a:spcBef>
                <a:spcPts val="370"/>
              </a:spcBef>
            </a:pP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Phần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mềm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Wonderware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Information Server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giúp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giảm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đáng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kể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nhu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cầu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nhân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viên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IT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thiết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kế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thực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hiện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va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duy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trì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ứng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dụng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web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nghiệp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Wonderware Information Server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xây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dựng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trên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tiêu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chuẩn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nghiệp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dỉnh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cao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nghệ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bảo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ật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Microsoft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nhúng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vào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IT system landscapes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của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ty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Khi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đã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hoàn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thành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cài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đặt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một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nhân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sự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mới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qua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đào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tạo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tối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thiểu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cũng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cấu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hình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thực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hiện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website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nhà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máy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hiệu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quả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cao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không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cần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chương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web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tùy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chỉnh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– do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đó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tổng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chi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phí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sở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hữu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là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rất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thấp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1000" spc="-20" dirty="0">
              <a:solidFill>
                <a:srgbClr val="231F20"/>
              </a:solidFill>
              <a:latin typeface="Lucida Sans"/>
              <a:cs typeface="Lucida Sans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812779" y="4279391"/>
            <a:ext cx="2426803" cy="166981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594895" y="4279391"/>
            <a:ext cx="2226380" cy="1669785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2800" y="3073145"/>
            <a:ext cx="2726943" cy="26243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33647" y="3073145"/>
            <a:ext cx="460247" cy="69852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12800" y="5691378"/>
            <a:ext cx="2726943" cy="436702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87800" y="5280698"/>
            <a:ext cx="2273300" cy="477770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4000" y="457200"/>
            <a:ext cx="558800" cy="96012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7772400" cy="717550"/>
          </a:xfrm>
          <a:custGeom>
            <a:avLst/>
            <a:gdLst/>
            <a:ahLst/>
            <a:cxnLst/>
            <a:rect l="l" t="t" r="r" b="b"/>
            <a:pathLst>
              <a:path w="7772400" h="717550">
                <a:moveTo>
                  <a:pt x="0" y="717550"/>
                </a:moveTo>
                <a:lnTo>
                  <a:pt x="7772400" y="717550"/>
                </a:lnTo>
                <a:lnTo>
                  <a:pt x="7772400" y="0"/>
                </a:lnTo>
                <a:lnTo>
                  <a:pt x="0" y="0"/>
                </a:lnTo>
                <a:lnTo>
                  <a:pt x="0" y="71755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5145" y="96098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5145" y="273743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90681" y="96098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90681" y="273743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29415" y="84913"/>
            <a:ext cx="563880" cy="200025"/>
          </a:xfrm>
          <a:custGeom>
            <a:avLst/>
            <a:gdLst/>
            <a:ahLst/>
            <a:cxnLst/>
            <a:rect l="l" t="t" r="r" b="b"/>
            <a:pathLst>
              <a:path w="563879" h="200025">
                <a:moveTo>
                  <a:pt x="378663" y="177647"/>
                </a:moveTo>
                <a:lnTo>
                  <a:pt x="366331" y="177647"/>
                </a:lnTo>
                <a:lnTo>
                  <a:pt x="361327" y="182651"/>
                </a:lnTo>
                <a:lnTo>
                  <a:pt x="361327" y="194995"/>
                </a:lnTo>
                <a:lnTo>
                  <a:pt x="366331" y="200012"/>
                </a:lnTo>
                <a:lnTo>
                  <a:pt x="378663" y="200012"/>
                </a:lnTo>
                <a:lnTo>
                  <a:pt x="383705" y="194995"/>
                </a:lnTo>
                <a:lnTo>
                  <a:pt x="383705" y="182651"/>
                </a:lnTo>
                <a:lnTo>
                  <a:pt x="378663" y="177647"/>
                </a:lnTo>
                <a:close/>
              </a:path>
              <a:path w="563879" h="200025">
                <a:moveTo>
                  <a:pt x="558203" y="177647"/>
                </a:moveTo>
                <a:lnTo>
                  <a:pt x="545947" y="177647"/>
                </a:lnTo>
                <a:lnTo>
                  <a:pt x="540931" y="182651"/>
                </a:lnTo>
                <a:lnTo>
                  <a:pt x="540931" y="194995"/>
                </a:lnTo>
                <a:lnTo>
                  <a:pt x="545947" y="200012"/>
                </a:lnTo>
                <a:lnTo>
                  <a:pt x="558203" y="200012"/>
                </a:lnTo>
                <a:lnTo>
                  <a:pt x="563308" y="194995"/>
                </a:lnTo>
                <a:lnTo>
                  <a:pt x="563308" y="182651"/>
                </a:lnTo>
                <a:lnTo>
                  <a:pt x="558203" y="177647"/>
                </a:lnTo>
                <a:close/>
              </a:path>
              <a:path w="563879" h="200025">
                <a:moveTo>
                  <a:pt x="378663" y="0"/>
                </a:moveTo>
                <a:lnTo>
                  <a:pt x="366331" y="0"/>
                </a:lnTo>
                <a:lnTo>
                  <a:pt x="361327" y="5016"/>
                </a:lnTo>
                <a:lnTo>
                  <a:pt x="361327" y="17360"/>
                </a:lnTo>
                <a:lnTo>
                  <a:pt x="366331" y="22364"/>
                </a:lnTo>
                <a:lnTo>
                  <a:pt x="378663" y="22364"/>
                </a:lnTo>
                <a:lnTo>
                  <a:pt x="383705" y="17360"/>
                </a:lnTo>
                <a:lnTo>
                  <a:pt x="383705" y="5016"/>
                </a:lnTo>
                <a:lnTo>
                  <a:pt x="378663" y="0"/>
                </a:lnTo>
                <a:close/>
              </a:path>
              <a:path w="563879" h="200025">
                <a:moveTo>
                  <a:pt x="558203" y="0"/>
                </a:moveTo>
                <a:lnTo>
                  <a:pt x="545947" y="0"/>
                </a:lnTo>
                <a:lnTo>
                  <a:pt x="540931" y="5016"/>
                </a:lnTo>
                <a:lnTo>
                  <a:pt x="540931" y="17360"/>
                </a:lnTo>
                <a:lnTo>
                  <a:pt x="545947" y="22364"/>
                </a:lnTo>
                <a:lnTo>
                  <a:pt x="558203" y="22364"/>
                </a:lnTo>
                <a:lnTo>
                  <a:pt x="563308" y="17360"/>
                </a:lnTo>
                <a:lnTo>
                  <a:pt x="563308" y="5016"/>
                </a:lnTo>
                <a:lnTo>
                  <a:pt x="558203" y="0"/>
                </a:lnTo>
                <a:close/>
              </a:path>
              <a:path w="563879" h="200025">
                <a:moveTo>
                  <a:pt x="17335" y="177647"/>
                </a:moveTo>
                <a:lnTo>
                  <a:pt x="5003" y="177647"/>
                </a:lnTo>
                <a:lnTo>
                  <a:pt x="0" y="182651"/>
                </a:lnTo>
                <a:lnTo>
                  <a:pt x="0" y="194995"/>
                </a:lnTo>
                <a:lnTo>
                  <a:pt x="5003" y="200012"/>
                </a:lnTo>
                <a:lnTo>
                  <a:pt x="17335" y="200012"/>
                </a:lnTo>
                <a:lnTo>
                  <a:pt x="22339" y="194995"/>
                </a:lnTo>
                <a:lnTo>
                  <a:pt x="22339" y="182651"/>
                </a:lnTo>
                <a:lnTo>
                  <a:pt x="17335" y="177647"/>
                </a:lnTo>
                <a:close/>
              </a:path>
              <a:path w="563879" h="200025">
                <a:moveTo>
                  <a:pt x="196875" y="177647"/>
                </a:moveTo>
                <a:lnTo>
                  <a:pt x="184619" y="177647"/>
                </a:lnTo>
                <a:lnTo>
                  <a:pt x="179603" y="182651"/>
                </a:lnTo>
                <a:lnTo>
                  <a:pt x="179603" y="194995"/>
                </a:lnTo>
                <a:lnTo>
                  <a:pt x="184619" y="200012"/>
                </a:lnTo>
                <a:lnTo>
                  <a:pt x="196875" y="200012"/>
                </a:lnTo>
                <a:lnTo>
                  <a:pt x="201955" y="194995"/>
                </a:lnTo>
                <a:lnTo>
                  <a:pt x="201955" y="182651"/>
                </a:lnTo>
                <a:lnTo>
                  <a:pt x="196875" y="177647"/>
                </a:lnTo>
                <a:close/>
              </a:path>
              <a:path w="563879" h="200025">
                <a:moveTo>
                  <a:pt x="17335" y="0"/>
                </a:moveTo>
                <a:lnTo>
                  <a:pt x="5003" y="0"/>
                </a:lnTo>
                <a:lnTo>
                  <a:pt x="0" y="5016"/>
                </a:lnTo>
                <a:lnTo>
                  <a:pt x="0" y="17360"/>
                </a:lnTo>
                <a:lnTo>
                  <a:pt x="5003" y="22364"/>
                </a:lnTo>
                <a:lnTo>
                  <a:pt x="17335" y="22364"/>
                </a:lnTo>
                <a:lnTo>
                  <a:pt x="22339" y="17360"/>
                </a:lnTo>
                <a:lnTo>
                  <a:pt x="22339" y="5016"/>
                </a:lnTo>
                <a:lnTo>
                  <a:pt x="17335" y="0"/>
                </a:lnTo>
                <a:close/>
              </a:path>
              <a:path w="563879" h="200025">
                <a:moveTo>
                  <a:pt x="196875" y="0"/>
                </a:moveTo>
                <a:lnTo>
                  <a:pt x="184619" y="0"/>
                </a:lnTo>
                <a:lnTo>
                  <a:pt x="179603" y="5016"/>
                </a:lnTo>
                <a:lnTo>
                  <a:pt x="179603" y="17360"/>
                </a:lnTo>
                <a:lnTo>
                  <a:pt x="184619" y="22364"/>
                </a:lnTo>
                <a:lnTo>
                  <a:pt x="196875" y="22364"/>
                </a:lnTo>
                <a:lnTo>
                  <a:pt x="201955" y="17360"/>
                </a:lnTo>
                <a:lnTo>
                  <a:pt x="201955" y="5016"/>
                </a:lnTo>
                <a:lnTo>
                  <a:pt x="196875" y="0"/>
                </a:lnTo>
                <a:close/>
              </a:path>
            </a:pathLst>
          </a:custGeom>
          <a:solidFill>
            <a:srgbClr val="4C4D4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45352" y="96098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845352" y="273743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5145" y="450470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90681" y="450470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45352" y="450470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5145" y="628270"/>
            <a:ext cx="4332605" cy="0"/>
          </a:xfrm>
          <a:custGeom>
            <a:avLst/>
            <a:gdLst/>
            <a:ahLst/>
            <a:cxnLst/>
            <a:rect l="l" t="t" r="r" b="b"/>
            <a:pathLst>
              <a:path w="4332605">
                <a:moveTo>
                  <a:pt x="0" y="0"/>
                </a:moveTo>
                <a:lnTo>
                  <a:pt x="433231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590681" y="628270"/>
            <a:ext cx="1102360" cy="0"/>
          </a:xfrm>
          <a:custGeom>
            <a:avLst/>
            <a:gdLst/>
            <a:ahLst/>
            <a:cxnLst/>
            <a:rect l="l" t="t" r="r" b="b"/>
            <a:pathLst>
              <a:path w="1102360">
                <a:moveTo>
                  <a:pt x="0" y="0"/>
                </a:moveTo>
                <a:lnTo>
                  <a:pt x="1102042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845352" y="628270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157" y="0"/>
                </a:lnTo>
              </a:path>
            </a:pathLst>
          </a:custGeom>
          <a:ln w="23634">
            <a:solidFill>
              <a:srgbClr val="4C4D4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730250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39370">
            <a:solidFill>
              <a:srgbClr val="F58024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0" y="156753"/>
            <a:ext cx="7221220" cy="347980"/>
          </a:xfrm>
          <a:custGeom>
            <a:avLst/>
            <a:gdLst/>
            <a:ahLst/>
            <a:cxnLst/>
            <a:rect l="l" t="t" r="r" b="b"/>
            <a:pathLst>
              <a:path w="7221220" h="347980">
                <a:moveTo>
                  <a:pt x="6723670" y="0"/>
                </a:moveTo>
                <a:lnTo>
                  <a:pt x="6686142" y="14631"/>
                </a:lnTo>
                <a:lnTo>
                  <a:pt x="6565893" y="238042"/>
                </a:lnTo>
                <a:lnTo>
                  <a:pt x="0" y="238042"/>
                </a:lnTo>
                <a:lnTo>
                  <a:pt x="0" y="347910"/>
                </a:lnTo>
                <a:lnTo>
                  <a:pt x="6599193" y="347910"/>
                </a:lnTo>
                <a:lnTo>
                  <a:pt x="6612553" y="346264"/>
                </a:lnTo>
                <a:lnTo>
                  <a:pt x="6624900" y="341532"/>
                </a:lnTo>
                <a:lnTo>
                  <a:pt x="6635724" y="334018"/>
                </a:lnTo>
                <a:lnTo>
                  <a:pt x="6644519" y="324028"/>
                </a:lnTo>
                <a:lnTo>
                  <a:pt x="6730650" y="159696"/>
                </a:lnTo>
                <a:lnTo>
                  <a:pt x="7214624" y="159696"/>
                </a:lnTo>
                <a:lnTo>
                  <a:pt x="7217461" y="153371"/>
                </a:lnTo>
                <a:lnTo>
                  <a:pt x="6861117" y="153371"/>
                </a:lnTo>
                <a:lnTo>
                  <a:pt x="6768001" y="23006"/>
                </a:lnTo>
                <a:lnTo>
                  <a:pt x="6759200" y="13350"/>
                </a:lnTo>
                <a:lnTo>
                  <a:pt x="6748550" y="6142"/>
                </a:lnTo>
                <a:lnTo>
                  <a:pt x="6736544" y="1615"/>
                </a:lnTo>
                <a:lnTo>
                  <a:pt x="6723670" y="0"/>
                </a:lnTo>
              </a:path>
              <a:path w="7221220" h="347980">
                <a:moveTo>
                  <a:pt x="7214624" y="159696"/>
                </a:moveTo>
                <a:lnTo>
                  <a:pt x="6730650" y="159696"/>
                </a:lnTo>
                <a:lnTo>
                  <a:pt x="6829456" y="298037"/>
                </a:lnTo>
                <a:lnTo>
                  <a:pt x="6838169" y="307621"/>
                </a:lnTo>
                <a:lnTo>
                  <a:pt x="6848693" y="314795"/>
                </a:lnTo>
                <a:lnTo>
                  <a:pt x="6860544" y="319341"/>
                </a:lnTo>
                <a:lnTo>
                  <a:pt x="6873240" y="321042"/>
                </a:lnTo>
                <a:lnTo>
                  <a:pt x="6888636" y="318159"/>
                </a:lnTo>
                <a:lnTo>
                  <a:pt x="6901532" y="312928"/>
                </a:lnTo>
                <a:lnTo>
                  <a:pt x="6911957" y="305590"/>
                </a:lnTo>
                <a:lnTo>
                  <a:pt x="6919939" y="296387"/>
                </a:lnTo>
                <a:lnTo>
                  <a:pt x="6965054" y="189541"/>
                </a:lnTo>
                <a:lnTo>
                  <a:pt x="7166197" y="189464"/>
                </a:lnTo>
                <a:lnTo>
                  <a:pt x="7180531" y="187574"/>
                </a:lnTo>
                <a:lnTo>
                  <a:pt x="7193449" y="182232"/>
                </a:lnTo>
                <a:lnTo>
                  <a:pt x="7204459" y="173934"/>
                </a:lnTo>
                <a:lnTo>
                  <a:pt x="7213064" y="163175"/>
                </a:lnTo>
                <a:lnTo>
                  <a:pt x="7214624" y="159696"/>
                </a:lnTo>
              </a:path>
              <a:path w="7221220" h="347980">
                <a:moveTo>
                  <a:pt x="6928211" y="79686"/>
                </a:moveTo>
                <a:lnTo>
                  <a:pt x="6891436" y="93832"/>
                </a:lnTo>
                <a:lnTo>
                  <a:pt x="6861117" y="153371"/>
                </a:lnTo>
                <a:lnTo>
                  <a:pt x="7217461" y="153371"/>
                </a:lnTo>
                <a:lnTo>
                  <a:pt x="7218771" y="150449"/>
                </a:lnTo>
                <a:lnTo>
                  <a:pt x="7221085" y="136253"/>
                </a:lnTo>
                <a:lnTo>
                  <a:pt x="7219258" y="121425"/>
                </a:lnTo>
                <a:lnTo>
                  <a:pt x="7195554" y="88194"/>
                </a:lnTo>
                <a:lnTo>
                  <a:pt x="6928211" y="79686"/>
                </a:lnTo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375601" y="224284"/>
            <a:ext cx="133985" cy="133350"/>
          </a:xfrm>
          <a:custGeom>
            <a:avLst/>
            <a:gdLst/>
            <a:ahLst/>
            <a:cxnLst/>
            <a:rect l="l" t="t" r="r" b="b"/>
            <a:pathLst>
              <a:path w="133984" h="133350">
                <a:moveTo>
                  <a:pt x="66688" y="0"/>
                </a:moveTo>
                <a:lnTo>
                  <a:pt x="26944" y="13051"/>
                </a:lnTo>
                <a:lnTo>
                  <a:pt x="2947" y="46228"/>
                </a:lnTo>
                <a:lnTo>
                  <a:pt x="0" y="60209"/>
                </a:lnTo>
                <a:lnTo>
                  <a:pt x="1292" y="76213"/>
                </a:lnTo>
                <a:lnTo>
                  <a:pt x="19938" y="114200"/>
                </a:lnTo>
                <a:lnTo>
                  <a:pt x="54696" y="132968"/>
                </a:lnTo>
                <a:lnTo>
                  <a:pt x="71728" y="132024"/>
                </a:lnTo>
                <a:lnTo>
                  <a:pt x="111500" y="115207"/>
                </a:lnTo>
                <a:lnTo>
                  <a:pt x="131776" y="82892"/>
                </a:lnTo>
                <a:lnTo>
                  <a:pt x="133645" y="69893"/>
                </a:lnTo>
                <a:lnTo>
                  <a:pt x="132171" y="54762"/>
                </a:lnTo>
                <a:lnTo>
                  <a:pt x="112261" y="18198"/>
                </a:lnTo>
                <a:lnTo>
                  <a:pt x="75673" y="598"/>
                </a:lnTo>
                <a:lnTo>
                  <a:pt x="66688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62000" y="8483600"/>
            <a:ext cx="6794500" cy="0"/>
          </a:xfrm>
          <a:custGeom>
            <a:avLst/>
            <a:gdLst/>
            <a:ahLst/>
            <a:cxnLst/>
            <a:rect l="l" t="t" r="r" b="b"/>
            <a:pathLst>
              <a:path w="6794500">
                <a:moveTo>
                  <a:pt x="0" y="0"/>
                </a:moveTo>
                <a:lnTo>
                  <a:pt x="6794500" y="0"/>
                </a:lnTo>
              </a:path>
            </a:pathLst>
          </a:custGeom>
          <a:ln w="12700">
            <a:solidFill>
              <a:srgbClr val="A7A9AC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905807" y="8722825"/>
            <a:ext cx="102235" cy="82550"/>
          </a:xfrm>
          <a:custGeom>
            <a:avLst/>
            <a:gdLst/>
            <a:ahLst/>
            <a:cxnLst/>
            <a:rect l="l" t="t" r="r" b="b"/>
            <a:pathLst>
              <a:path w="102235" h="82550">
                <a:moveTo>
                  <a:pt x="101676" y="42735"/>
                </a:moveTo>
                <a:lnTo>
                  <a:pt x="87934" y="42735"/>
                </a:lnTo>
                <a:lnTo>
                  <a:pt x="87113" y="56769"/>
                </a:lnTo>
                <a:lnTo>
                  <a:pt x="79815" y="66233"/>
                </a:lnTo>
                <a:lnTo>
                  <a:pt x="63271" y="69024"/>
                </a:lnTo>
                <a:lnTo>
                  <a:pt x="6438" y="69037"/>
                </a:lnTo>
                <a:lnTo>
                  <a:pt x="3517" y="71628"/>
                </a:lnTo>
                <a:lnTo>
                  <a:pt x="3517" y="79425"/>
                </a:lnTo>
                <a:lnTo>
                  <a:pt x="6438" y="82003"/>
                </a:lnTo>
                <a:lnTo>
                  <a:pt x="10020" y="82003"/>
                </a:lnTo>
                <a:lnTo>
                  <a:pt x="80567" y="80359"/>
                </a:lnTo>
                <a:lnTo>
                  <a:pt x="92621" y="74660"/>
                </a:lnTo>
                <a:lnTo>
                  <a:pt x="99494" y="64375"/>
                </a:lnTo>
                <a:lnTo>
                  <a:pt x="101676" y="48983"/>
                </a:lnTo>
                <a:lnTo>
                  <a:pt x="101676" y="42735"/>
                </a:lnTo>
                <a:close/>
              </a:path>
              <a:path w="102235" h="82550">
                <a:moveTo>
                  <a:pt x="13728" y="0"/>
                </a:moveTo>
                <a:lnTo>
                  <a:pt x="0" y="0"/>
                </a:lnTo>
                <a:lnTo>
                  <a:pt x="2004" y="30536"/>
                </a:lnTo>
                <a:lnTo>
                  <a:pt x="8562" y="41136"/>
                </a:lnTo>
                <a:lnTo>
                  <a:pt x="20226" y="47109"/>
                </a:lnTo>
                <a:lnTo>
                  <a:pt x="37553" y="48983"/>
                </a:lnTo>
                <a:lnTo>
                  <a:pt x="74790" y="48983"/>
                </a:lnTo>
                <a:lnTo>
                  <a:pt x="82041" y="47536"/>
                </a:lnTo>
                <a:lnTo>
                  <a:pt x="87934" y="42735"/>
                </a:lnTo>
                <a:lnTo>
                  <a:pt x="101676" y="42735"/>
                </a:lnTo>
                <a:lnTo>
                  <a:pt x="101676" y="36017"/>
                </a:lnTo>
                <a:lnTo>
                  <a:pt x="63271" y="36017"/>
                </a:lnTo>
                <a:lnTo>
                  <a:pt x="28171" y="35231"/>
                </a:lnTo>
                <a:lnTo>
                  <a:pt x="16958" y="29002"/>
                </a:lnTo>
                <a:lnTo>
                  <a:pt x="13728" y="15189"/>
                </a:lnTo>
                <a:lnTo>
                  <a:pt x="13728" y="0"/>
                </a:lnTo>
                <a:close/>
              </a:path>
              <a:path w="102235" h="82550">
                <a:moveTo>
                  <a:pt x="101676" y="0"/>
                </a:moveTo>
                <a:lnTo>
                  <a:pt x="87947" y="0"/>
                </a:lnTo>
                <a:lnTo>
                  <a:pt x="87148" y="23762"/>
                </a:lnTo>
                <a:lnTo>
                  <a:pt x="79977" y="33226"/>
                </a:lnTo>
                <a:lnTo>
                  <a:pt x="63271" y="36017"/>
                </a:lnTo>
                <a:lnTo>
                  <a:pt x="101676" y="36017"/>
                </a:lnTo>
                <a:lnTo>
                  <a:pt x="101676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875541" y="8789649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4" h="17145">
                <a:moveTo>
                  <a:pt x="13055" y="0"/>
                </a:moveTo>
                <a:lnTo>
                  <a:pt x="3771" y="0"/>
                </a:lnTo>
                <a:lnTo>
                  <a:pt x="0" y="3759"/>
                </a:lnTo>
                <a:lnTo>
                  <a:pt x="12" y="13093"/>
                </a:lnTo>
                <a:lnTo>
                  <a:pt x="3771" y="16827"/>
                </a:lnTo>
                <a:lnTo>
                  <a:pt x="13055" y="16840"/>
                </a:lnTo>
                <a:lnTo>
                  <a:pt x="16840" y="13093"/>
                </a:lnTo>
                <a:lnTo>
                  <a:pt x="16840" y="3759"/>
                </a:lnTo>
                <a:lnTo>
                  <a:pt x="13055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677775" y="8722831"/>
            <a:ext cx="102870" cy="82550"/>
          </a:xfrm>
          <a:custGeom>
            <a:avLst/>
            <a:gdLst/>
            <a:ahLst/>
            <a:cxnLst/>
            <a:rect l="l" t="t" r="r" b="b"/>
            <a:pathLst>
              <a:path w="102869" h="82550">
                <a:moveTo>
                  <a:pt x="95982" y="0"/>
                </a:moveTo>
                <a:lnTo>
                  <a:pt x="28562" y="80"/>
                </a:lnTo>
                <a:lnTo>
                  <a:pt x="12020" y="3229"/>
                </a:lnTo>
                <a:lnTo>
                  <a:pt x="2835" y="11130"/>
                </a:lnTo>
                <a:lnTo>
                  <a:pt x="0" y="24019"/>
                </a:lnTo>
                <a:lnTo>
                  <a:pt x="3169" y="36667"/>
                </a:lnTo>
                <a:lnTo>
                  <a:pt x="13120" y="43900"/>
                </a:lnTo>
                <a:lnTo>
                  <a:pt x="31136" y="46202"/>
                </a:lnTo>
                <a:lnTo>
                  <a:pt x="85416" y="46202"/>
                </a:lnTo>
                <a:lnTo>
                  <a:pt x="89150" y="49644"/>
                </a:lnTo>
                <a:lnTo>
                  <a:pt x="89150" y="64198"/>
                </a:lnTo>
                <a:lnTo>
                  <a:pt x="86318" y="69024"/>
                </a:lnTo>
                <a:lnTo>
                  <a:pt x="2599" y="69037"/>
                </a:lnTo>
                <a:lnTo>
                  <a:pt x="2599" y="82003"/>
                </a:lnTo>
                <a:lnTo>
                  <a:pt x="75950" y="81822"/>
                </a:lnTo>
                <a:lnTo>
                  <a:pt x="91523" y="78139"/>
                </a:lnTo>
                <a:lnTo>
                  <a:pt x="100183" y="69626"/>
                </a:lnTo>
                <a:lnTo>
                  <a:pt x="102849" y="56163"/>
                </a:lnTo>
                <a:lnTo>
                  <a:pt x="99415" y="43685"/>
                </a:lnTo>
                <a:lnTo>
                  <a:pt x="89442" y="36107"/>
                </a:lnTo>
                <a:lnTo>
                  <a:pt x="71738" y="33553"/>
                </a:lnTo>
                <a:lnTo>
                  <a:pt x="17903" y="33553"/>
                </a:lnTo>
                <a:lnTo>
                  <a:pt x="13724" y="30721"/>
                </a:lnTo>
                <a:lnTo>
                  <a:pt x="13724" y="17018"/>
                </a:lnTo>
                <a:lnTo>
                  <a:pt x="16556" y="12966"/>
                </a:lnTo>
                <a:lnTo>
                  <a:pt x="95982" y="12966"/>
                </a:lnTo>
                <a:lnTo>
                  <a:pt x="98891" y="10363"/>
                </a:lnTo>
                <a:lnTo>
                  <a:pt x="98891" y="2578"/>
                </a:lnTo>
                <a:lnTo>
                  <a:pt x="95982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795849" y="872120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4" h="17145">
                <a:moveTo>
                  <a:pt x="13030" y="0"/>
                </a:moveTo>
                <a:lnTo>
                  <a:pt x="3759" y="0"/>
                </a:lnTo>
                <a:lnTo>
                  <a:pt x="0" y="3733"/>
                </a:lnTo>
                <a:lnTo>
                  <a:pt x="0" y="13017"/>
                </a:lnTo>
                <a:lnTo>
                  <a:pt x="3759" y="16763"/>
                </a:lnTo>
                <a:lnTo>
                  <a:pt x="13030" y="16763"/>
                </a:lnTo>
                <a:lnTo>
                  <a:pt x="16776" y="13017"/>
                </a:lnTo>
                <a:lnTo>
                  <a:pt x="16763" y="3733"/>
                </a:lnTo>
                <a:lnTo>
                  <a:pt x="13030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476883" y="8722822"/>
            <a:ext cx="102235" cy="83820"/>
          </a:xfrm>
          <a:custGeom>
            <a:avLst/>
            <a:gdLst/>
            <a:ahLst/>
            <a:cxnLst/>
            <a:rect l="l" t="t" r="r" b="b"/>
            <a:pathLst>
              <a:path w="102234" h="83820">
                <a:moveTo>
                  <a:pt x="96275" y="12966"/>
                </a:moveTo>
                <a:lnTo>
                  <a:pt x="13741" y="12966"/>
                </a:lnTo>
                <a:lnTo>
                  <a:pt x="73508" y="13765"/>
                </a:lnTo>
                <a:lnTo>
                  <a:pt x="84719" y="19991"/>
                </a:lnTo>
                <a:lnTo>
                  <a:pt x="87947" y="33807"/>
                </a:lnTo>
                <a:lnTo>
                  <a:pt x="87947" y="80594"/>
                </a:lnTo>
                <a:lnTo>
                  <a:pt x="90678" y="83667"/>
                </a:lnTo>
                <a:lnTo>
                  <a:pt x="98920" y="83667"/>
                </a:lnTo>
                <a:lnTo>
                  <a:pt x="101676" y="80594"/>
                </a:lnTo>
                <a:lnTo>
                  <a:pt x="101676" y="76809"/>
                </a:lnTo>
                <a:lnTo>
                  <a:pt x="99666" y="18444"/>
                </a:lnTo>
                <a:lnTo>
                  <a:pt x="96275" y="12966"/>
                </a:lnTo>
                <a:close/>
              </a:path>
              <a:path w="102234" h="83820">
                <a:moveTo>
                  <a:pt x="64109" y="0"/>
                </a:moveTo>
                <a:lnTo>
                  <a:pt x="0" y="0"/>
                </a:lnTo>
                <a:lnTo>
                  <a:pt x="0" y="82016"/>
                </a:lnTo>
                <a:lnTo>
                  <a:pt x="13728" y="82016"/>
                </a:lnTo>
                <a:lnTo>
                  <a:pt x="13741" y="12966"/>
                </a:lnTo>
                <a:lnTo>
                  <a:pt x="96275" y="12966"/>
                </a:lnTo>
                <a:lnTo>
                  <a:pt x="93106" y="7848"/>
                </a:lnTo>
                <a:lnTo>
                  <a:pt x="81438" y="1874"/>
                </a:lnTo>
                <a:lnTo>
                  <a:pt x="64109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63306" y="882565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4" h="17145">
                <a:moveTo>
                  <a:pt x="13030" y="0"/>
                </a:moveTo>
                <a:lnTo>
                  <a:pt x="3746" y="0"/>
                </a:lnTo>
                <a:lnTo>
                  <a:pt x="0" y="3771"/>
                </a:lnTo>
                <a:lnTo>
                  <a:pt x="0" y="13030"/>
                </a:lnTo>
                <a:lnTo>
                  <a:pt x="3746" y="16789"/>
                </a:lnTo>
                <a:lnTo>
                  <a:pt x="13030" y="16789"/>
                </a:lnTo>
                <a:lnTo>
                  <a:pt x="16776" y="13030"/>
                </a:lnTo>
                <a:lnTo>
                  <a:pt x="16776" y="3771"/>
                </a:lnTo>
                <a:lnTo>
                  <a:pt x="13030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381291" y="878984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4" h="17145">
                <a:moveTo>
                  <a:pt x="12915" y="0"/>
                </a:moveTo>
                <a:lnTo>
                  <a:pt x="3708" y="0"/>
                </a:lnTo>
                <a:lnTo>
                  <a:pt x="0" y="3721"/>
                </a:lnTo>
                <a:lnTo>
                  <a:pt x="0" y="12903"/>
                </a:lnTo>
                <a:lnTo>
                  <a:pt x="3708" y="16624"/>
                </a:lnTo>
                <a:lnTo>
                  <a:pt x="12903" y="16624"/>
                </a:lnTo>
                <a:lnTo>
                  <a:pt x="16611" y="12903"/>
                </a:lnTo>
                <a:lnTo>
                  <a:pt x="16549" y="3721"/>
                </a:lnTo>
                <a:lnTo>
                  <a:pt x="12915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258611" y="8722822"/>
            <a:ext cx="107314" cy="82550"/>
          </a:xfrm>
          <a:custGeom>
            <a:avLst/>
            <a:gdLst/>
            <a:ahLst/>
            <a:cxnLst/>
            <a:rect l="l" t="t" r="r" b="b"/>
            <a:pathLst>
              <a:path w="107315" h="82550">
                <a:moveTo>
                  <a:pt x="74563" y="0"/>
                </a:moveTo>
                <a:lnTo>
                  <a:pt x="36218" y="243"/>
                </a:lnTo>
                <a:lnTo>
                  <a:pt x="857" y="33203"/>
                </a:lnTo>
                <a:lnTo>
                  <a:pt x="0" y="52034"/>
                </a:lnTo>
                <a:lnTo>
                  <a:pt x="4098" y="65120"/>
                </a:lnTo>
                <a:lnTo>
                  <a:pt x="12183" y="74493"/>
                </a:lnTo>
                <a:lnTo>
                  <a:pt x="24746" y="80132"/>
                </a:lnTo>
                <a:lnTo>
                  <a:pt x="42280" y="82016"/>
                </a:lnTo>
                <a:lnTo>
                  <a:pt x="100611" y="82016"/>
                </a:lnTo>
                <a:lnTo>
                  <a:pt x="103519" y="79425"/>
                </a:lnTo>
                <a:lnTo>
                  <a:pt x="103519" y="71640"/>
                </a:lnTo>
                <a:lnTo>
                  <a:pt x="100611" y="69037"/>
                </a:lnTo>
                <a:lnTo>
                  <a:pt x="36339" y="68824"/>
                </a:lnTo>
                <a:lnTo>
                  <a:pt x="22751" y="64638"/>
                </a:lnTo>
                <a:lnTo>
                  <a:pt x="15282" y="54725"/>
                </a:lnTo>
                <a:lnTo>
                  <a:pt x="13019" y="38586"/>
                </a:lnTo>
                <a:lnTo>
                  <a:pt x="16215" y="23671"/>
                </a:lnTo>
                <a:lnTo>
                  <a:pt x="25248" y="15472"/>
                </a:lnTo>
                <a:lnTo>
                  <a:pt x="41098" y="12966"/>
                </a:lnTo>
                <a:lnTo>
                  <a:pt x="104072" y="12966"/>
                </a:lnTo>
                <a:lnTo>
                  <a:pt x="102971" y="9786"/>
                </a:lnTo>
                <a:lnTo>
                  <a:pt x="92473" y="2500"/>
                </a:lnTo>
                <a:lnTo>
                  <a:pt x="74563" y="0"/>
                </a:lnTo>
                <a:close/>
              </a:path>
              <a:path w="107315" h="82550">
                <a:moveTo>
                  <a:pt x="104072" y="12966"/>
                </a:moveTo>
                <a:lnTo>
                  <a:pt x="41098" y="12966"/>
                </a:lnTo>
                <a:lnTo>
                  <a:pt x="90171" y="12979"/>
                </a:lnTo>
                <a:lnTo>
                  <a:pt x="93435" y="18262"/>
                </a:lnTo>
                <a:lnTo>
                  <a:pt x="93435" y="32804"/>
                </a:lnTo>
                <a:lnTo>
                  <a:pt x="89714" y="36017"/>
                </a:lnTo>
                <a:lnTo>
                  <a:pt x="23064" y="36017"/>
                </a:lnTo>
                <a:lnTo>
                  <a:pt x="23064" y="48666"/>
                </a:lnTo>
                <a:lnTo>
                  <a:pt x="78078" y="48643"/>
                </a:lnTo>
                <a:lnTo>
                  <a:pt x="95039" y="45652"/>
                </a:lnTo>
                <a:lnTo>
                  <a:pt x="104333" y="37651"/>
                </a:lnTo>
                <a:lnTo>
                  <a:pt x="107164" y="24676"/>
                </a:lnTo>
                <a:lnTo>
                  <a:pt x="107036" y="21533"/>
                </a:lnTo>
                <a:lnTo>
                  <a:pt x="104072" y="12966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77745" y="8722822"/>
            <a:ext cx="102235" cy="83820"/>
          </a:xfrm>
          <a:custGeom>
            <a:avLst/>
            <a:gdLst/>
            <a:ahLst/>
            <a:cxnLst/>
            <a:rect l="l" t="t" r="r" b="b"/>
            <a:pathLst>
              <a:path w="102234" h="83820">
                <a:moveTo>
                  <a:pt x="96279" y="12966"/>
                </a:moveTo>
                <a:lnTo>
                  <a:pt x="13754" y="12966"/>
                </a:lnTo>
                <a:lnTo>
                  <a:pt x="73504" y="13764"/>
                </a:lnTo>
                <a:lnTo>
                  <a:pt x="84718" y="19988"/>
                </a:lnTo>
                <a:lnTo>
                  <a:pt x="87947" y="33807"/>
                </a:lnTo>
                <a:lnTo>
                  <a:pt x="87947" y="80594"/>
                </a:lnTo>
                <a:lnTo>
                  <a:pt x="90690" y="83667"/>
                </a:lnTo>
                <a:lnTo>
                  <a:pt x="98932" y="83667"/>
                </a:lnTo>
                <a:lnTo>
                  <a:pt x="101676" y="80594"/>
                </a:lnTo>
                <a:lnTo>
                  <a:pt x="101676" y="76809"/>
                </a:lnTo>
                <a:lnTo>
                  <a:pt x="99670" y="18451"/>
                </a:lnTo>
                <a:lnTo>
                  <a:pt x="96279" y="12966"/>
                </a:lnTo>
                <a:close/>
              </a:path>
              <a:path w="102234" h="83820">
                <a:moveTo>
                  <a:pt x="64122" y="0"/>
                </a:moveTo>
                <a:lnTo>
                  <a:pt x="0" y="0"/>
                </a:lnTo>
                <a:lnTo>
                  <a:pt x="0" y="82016"/>
                </a:lnTo>
                <a:lnTo>
                  <a:pt x="13741" y="82016"/>
                </a:lnTo>
                <a:lnTo>
                  <a:pt x="13754" y="12966"/>
                </a:lnTo>
                <a:lnTo>
                  <a:pt x="96279" y="12966"/>
                </a:lnTo>
                <a:lnTo>
                  <a:pt x="93115" y="7851"/>
                </a:lnTo>
                <a:lnTo>
                  <a:pt x="81452" y="1875"/>
                </a:lnTo>
                <a:lnTo>
                  <a:pt x="64122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64181" y="882565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4" h="17145">
                <a:moveTo>
                  <a:pt x="13042" y="0"/>
                </a:moveTo>
                <a:lnTo>
                  <a:pt x="3746" y="0"/>
                </a:lnTo>
                <a:lnTo>
                  <a:pt x="0" y="3771"/>
                </a:lnTo>
                <a:lnTo>
                  <a:pt x="0" y="13030"/>
                </a:lnTo>
                <a:lnTo>
                  <a:pt x="3759" y="16789"/>
                </a:lnTo>
                <a:lnTo>
                  <a:pt x="13030" y="16789"/>
                </a:lnTo>
                <a:lnTo>
                  <a:pt x="16776" y="13030"/>
                </a:lnTo>
                <a:lnTo>
                  <a:pt x="16776" y="3771"/>
                </a:lnTo>
                <a:lnTo>
                  <a:pt x="13042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62022" y="868521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13030" y="0"/>
                </a:moveTo>
                <a:lnTo>
                  <a:pt x="3746" y="0"/>
                </a:lnTo>
                <a:lnTo>
                  <a:pt x="0" y="3746"/>
                </a:lnTo>
                <a:lnTo>
                  <a:pt x="0" y="13017"/>
                </a:lnTo>
                <a:lnTo>
                  <a:pt x="3746" y="16776"/>
                </a:lnTo>
                <a:lnTo>
                  <a:pt x="13030" y="16776"/>
                </a:lnTo>
                <a:lnTo>
                  <a:pt x="16776" y="13017"/>
                </a:lnTo>
                <a:lnTo>
                  <a:pt x="16776" y="3746"/>
                </a:lnTo>
                <a:lnTo>
                  <a:pt x="13030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63546" y="8721167"/>
            <a:ext cx="13970" cy="83820"/>
          </a:xfrm>
          <a:custGeom>
            <a:avLst/>
            <a:gdLst/>
            <a:ahLst/>
            <a:cxnLst/>
            <a:rect l="l" t="t" r="r" b="b"/>
            <a:pathLst>
              <a:path w="13970" h="83820">
                <a:moveTo>
                  <a:pt x="11010" y="0"/>
                </a:moveTo>
                <a:lnTo>
                  <a:pt x="2755" y="0"/>
                </a:lnTo>
                <a:lnTo>
                  <a:pt x="0" y="3073"/>
                </a:lnTo>
                <a:lnTo>
                  <a:pt x="0" y="83667"/>
                </a:lnTo>
                <a:lnTo>
                  <a:pt x="13741" y="83667"/>
                </a:lnTo>
                <a:lnTo>
                  <a:pt x="13741" y="3073"/>
                </a:lnTo>
                <a:lnTo>
                  <a:pt x="11010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060677" y="8721162"/>
            <a:ext cx="115570" cy="83820"/>
          </a:xfrm>
          <a:custGeom>
            <a:avLst/>
            <a:gdLst/>
            <a:ahLst/>
            <a:cxnLst/>
            <a:rect l="l" t="t" r="r" b="b"/>
            <a:pathLst>
              <a:path w="115569" h="83820">
                <a:moveTo>
                  <a:pt x="16827" y="1663"/>
                </a:moveTo>
                <a:lnTo>
                  <a:pt x="0" y="1663"/>
                </a:lnTo>
                <a:lnTo>
                  <a:pt x="54013" y="83667"/>
                </a:lnTo>
                <a:lnTo>
                  <a:pt x="65328" y="83667"/>
                </a:lnTo>
                <a:lnTo>
                  <a:pt x="75081" y="68986"/>
                </a:lnTo>
                <a:lnTo>
                  <a:pt x="59842" y="68986"/>
                </a:lnTo>
                <a:lnTo>
                  <a:pt x="16827" y="1663"/>
                </a:lnTo>
                <a:close/>
              </a:path>
              <a:path w="115569" h="83820">
                <a:moveTo>
                  <a:pt x="111594" y="0"/>
                </a:moveTo>
                <a:lnTo>
                  <a:pt x="105270" y="0"/>
                </a:lnTo>
                <a:lnTo>
                  <a:pt x="103327" y="1600"/>
                </a:lnTo>
                <a:lnTo>
                  <a:pt x="59842" y="68986"/>
                </a:lnTo>
                <a:lnTo>
                  <a:pt x="75081" y="68986"/>
                </a:lnTo>
                <a:lnTo>
                  <a:pt x="114541" y="9588"/>
                </a:lnTo>
                <a:lnTo>
                  <a:pt x="114998" y="8229"/>
                </a:lnTo>
                <a:lnTo>
                  <a:pt x="114998" y="3035"/>
                </a:lnTo>
                <a:lnTo>
                  <a:pt x="111594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179753" y="869028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4" h="17145">
                <a:moveTo>
                  <a:pt x="13042" y="0"/>
                </a:moveTo>
                <a:lnTo>
                  <a:pt x="3746" y="0"/>
                </a:lnTo>
                <a:lnTo>
                  <a:pt x="0" y="3771"/>
                </a:lnTo>
                <a:lnTo>
                  <a:pt x="0" y="13030"/>
                </a:lnTo>
                <a:lnTo>
                  <a:pt x="3759" y="16776"/>
                </a:lnTo>
                <a:lnTo>
                  <a:pt x="13030" y="16776"/>
                </a:lnTo>
                <a:lnTo>
                  <a:pt x="16776" y="13030"/>
                </a:lnTo>
                <a:lnTo>
                  <a:pt x="16776" y="3771"/>
                </a:lnTo>
                <a:lnTo>
                  <a:pt x="13042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116858" y="8722831"/>
            <a:ext cx="103505" cy="82550"/>
          </a:xfrm>
          <a:custGeom>
            <a:avLst/>
            <a:gdLst/>
            <a:ahLst/>
            <a:cxnLst/>
            <a:rect l="l" t="t" r="r" b="b"/>
            <a:pathLst>
              <a:path w="103505" h="82550">
                <a:moveTo>
                  <a:pt x="96033" y="0"/>
                </a:moveTo>
                <a:lnTo>
                  <a:pt x="28578" y="79"/>
                </a:lnTo>
                <a:lnTo>
                  <a:pt x="12028" y="3224"/>
                </a:lnTo>
                <a:lnTo>
                  <a:pt x="2837" y="11122"/>
                </a:lnTo>
                <a:lnTo>
                  <a:pt x="0" y="24007"/>
                </a:lnTo>
                <a:lnTo>
                  <a:pt x="3165" y="36662"/>
                </a:lnTo>
                <a:lnTo>
                  <a:pt x="13112" y="43898"/>
                </a:lnTo>
                <a:lnTo>
                  <a:pt x="31123" y="46202"/>
                </a:lnTo>
                <a:lnTo>
                  <a:pt x="85467" y="46202"/>
                </a:lnTo>
                <a:lnTo>
                  <a:pt x="89188" y="49644"/>
                </a:lnTo>
                <a:lnTo>
                  <a:pt x="89188" y="64198"/>
                </a:lnTo>
                <a:lnTo>
                  <a:pt x="86356" y="69024"/>
                </a:lnTo>
                <a:lnTo>
                  <a:pt x="2599" y="69037"/>
                </a:lnTo>
                <a:lnTo>
                  <a:pt x="2599" y="82003"/>
                </a:lnTo>
                <a:lnTo>
                  <a:pt x="75991" y="81822"/>
                </a:lnTo>
                <a:lnTo>
                  <a:pt x="91566" y="78139"/>
                </a:lnTo>
                <a:lnTo>
                  <a:pt x="100224" y="69626"/>
                </a:lnTo>
                <a:lnTo>
                  <a:pt x="102887" y="56163"/>
                </a:lnTo>
                <a:lnTo>
                  <a:pt x="99456" y="43685"/>
                </a:lnTo>
                <a:lnTo>
                  <a:pt x="89486" y="36107"/>
                </a:lnTo>
                <a:lnTo>
                  <a:pt x="71776" y="33553"/>
                </a:lnTo>
                <a:lnTo>
                  <a:pt x="17890" y="33553"/>
                </a:lnTo>
                <a:lnTo>
                  <a:pt x="13724" y="30721"/>
                </a:lnTo>
                <a:lnTo>
                  <a:pt x="13724" y="17018"/>
                </a:lnTo>
                <a:lnTo>
                  <a:pt x="16544" y="12966"/>
                </a:lnTo>
                <a:lnTo>
                  <a:pt x="96033" y="12966"/>
                </a:lnTo>
                <a:lnTo>
                  <a:pt x="98941" y="10363"/>
                </a:lnTo>
                <a:lnTo>
                  <a:pt x="98941" y="2578"/>
                </a:lnTo>
                <a:lnTo>
                  <a:pt x="96033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234971" y="872120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4" h="17145">
                <a:moveTo>
                  <a:pt x="12979" y="0"/>
                </a:moveTo>
                <a:lnTo>
                  <a:pt x="3759" y="0"/>
                </a:lnTo>
                <a:lnTo>
                  <a:pt x="0" y="3733"/>
                </a:lnTo>
                <a:lnTo>
                  <a:pt x="0" y="13017"/>
                </a:lnTo>
                <a:lnTo>
                  <a:pt x="3759" y="16763"/>
                </a:lnTo>
                <a:lnTo>
                  <a:pt x="12979" y="16763"/>
                </a:lnTo>
                <a:lnTo>
                  <a:pt x="16738" y="13017"/>
                </a:lnTo>
                <a:lnTo>
                  <a:pt x="16725" y="3733"/>
                </a:lnTo>
                <a:lnTo>
                  <a:pt x="12979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177092" y="8842371"/>
            <a:ext cx="43180" cy="20955"/>
          </a:xfrm>
          <a:custGeom>
            <a:avLst/>
            <a:gdLst/>
            <a:ahLst/>
            <a:cxnLst/>
            <a:rect l="l" t="t" r="r" b="b"/>
            <a:pathLst>
              <a:path w="43180" h="20954">
                <a:moveTo>
                  <a:pt x="25323" y="0"/>
                </a:moveTo>
                <a:lnTo>
                  <a:pt x="20688" y="0"/>
                </a:lnTo>
                <a:lnTo>
                  <a:pt x="20688" y="20523"/>
                </a:lnTo>
                <a:lnTo>
                  <a:pt x="23685" y="20523"/>
                </a:lnTo>
                <a:lnTo>
                  <a:pt x="23787" y="3276"/>
                </a:lnTo>
                <a:lnTo>
                  <a:pt x="26661" y="3276"/>
                </a:lnTo>
                <a:lnTo>
                  <a:pt x="25323" y="0"/>
                </a:lnTo>
                <a:close/>
              </a:path>
              <a:path w="43180" h="20954">
                <a:moveTo>
                  <a:pt x="26661" y="3276"/>
                </a:moveTo>
                <a:lnTo>
                  <a:pt x="23787" y="3276"/>
                </a:lnTo>
                <a:lnTo>
                  <a:pt x="30708" y="20523"/>
                </a:lnTo>
                <a:lnTo>
                  <a:pt x="32651" y="20523"/>
                </a:lnTo>
                <a:lnTo>
                  <a:pt x="34576" y="15735"/>
                </a:lnTo>
                <a:lnTo>
                  <a:pt x="31750" y="15735"/>
                </a:lnTo>
                <a:lnTo>
                  <a:pt x="26661" y="3276"/>
                </a:lnTo>
                <a:close/>
              </a:path>
              <a:path w="43180" h="20954">
                <a:moveTo>
                  <a:pt x="42659" y="3276"/>
                </a:moveTo>
                <a:lnTo>
                  <a:pt x="39585" y="3276"/>
                </a:lnTo>
                <a:lnTo>
                  <a:pt x="39674" y="20523"/>
                </a:lnTo>
                <a:lnTo>
                  <a:pt x="42659" y="20523"/>
                </a:lnTo>
                <a:lnTo>
                  <a:pt x="42659" y="3276"/>
                </a:lnTo>
                <a:close/>
              </a:path>
              <a:path w="43180" h="20954">
                <a:moveTo>
                  <a:pt x="42659" y="0"/>
                </a:moveTo>
                <a:lnTo>
                  <a:pt x="38188" y="0"/>
                </a:lnTo>
                <a:lnTo>
                  <a:pt x="31750" y="15735"/>
                </a:lnTo>
                <a:lnTo>
                  <a:pt x="34576" y="15735"/>
                </a:lnTo>
                <a:lnTo>
                  <a:pt x="39585" y="3276"/>
                </a:lnTo>
                <a:lnTo>
                  <a:pt x="42659" y="3276"/>
                </a:lnTo>
                <a:lnTo>
                  <a:pt x="42659" y="0"/>
                </a:lnTo>
                <a:close/>
              </a:path>
              <a:path w="43180" h="20954">
                <a:moveTo>
                  <a:pt x="9791" y="2679"/>
                </a:moveTo>
                <a:lnTo>
                  <a:pt x="6794" y="2679"/>
                </a:lnTo>
                <a:lnTo>
                  <a:pt x="6794" y="20523"/>
                </a:lnTo>
                <a:lnTo>
                  <a:pt x="9791" y="20523"/>
                </a:lnTo>
                <a:lnTo>
                  <a:pt x="9791" y="2679"/>
                </a:lnTo>
                <a:close/>
              </a:path>
              <a:path w="43180" h="20954">
                <a:moveTo>
                  <a:pt x="16408" y="0"/>
                </a:moveTo>
                <a:lnTo>
                  <a:pt x="0" y="0"/>
                </a:lnTo>
                <a:lnTo>
                  <a:pt x="0" y="2679"/>
                </a:lnTo>
                <a:lnTo>
                  <a:pt x="16408" y="2679"/>
                </a:lnTo>
                <a:lnTo>
                  <a:pt x="16408" y="0"/>
                </a:lnTo>
                <a:close/>
              </a:path>
            </a:pathLst>
          </a:custGeom>
          <a:solidFill>
            <a:srgbClr val="C1CD2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749300" y="8985681"/>
            <a:ext cx="6796405" cy="831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00" spc="35" dirty="0">
                <a:solidFill>
                  <a:srgbClr val="231F20"/>
                </a:solidFill>
                <a:latin typeface="Gill Sans MT"/>
                <a:cs typeface="Gill Sans MT"/>
              </a:rPr>
              <a:t>Invensys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85" dirty="0">
                <a:solidFill>
                  <a:srgbClr val="231F20"/>
                </a:solidFill>
                <a:latin typeface="Gill Sans MT"/>
                <a:cs typeface="Gill Sans MT"/>
              </a:rPr>
              <a:t>•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55" dirty="0">
                <a:solidFill>
                  <a:srgbClr val="231F20"/>
                </a:solidFill>
                <a:latin typeface="Gill Sans MT"/>
                <a:cs typeface="Gill Sans MT"/>
              </a:rPr>
              <a:t>10900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35" dirty="0">
                <a:solidFill>
                  <a:srgbClr val="231F20"/>
                </a:solidFill>
                <a:latin typeface="Gill Sans MT"/>
                <a:cs typeface="Gill Sans MT"/>
              </a:rPr>
              <a:t>Equity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20" dirty="0">
                <a:solidFill>
                  <a:srgbClr val="231F20"/>
                </a:solidFill>
                <a:latin typeface="Gill Sans MT"/>
                <a:cs typeface="Gill Sans MT"/>
              </a:rPr>
              <a:t>Drive,</a:t>
            </a:r>
            <a:r>
              <a:rPr sz="600" spc="-35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25" dirty="0">
                <a:solidFill>
                  <a:srgbClr val="231F20"/>
                </a:solidFill>
                <a:latin typeface="Gill Sans MT"/>
                <a:cs typeface="Gill Sans MT"/>
              </a:rPr>
              <a:t>Houston,</a:t>
            </a:r>
            <a:r>
              <a:rPr sz="600" spc="-5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Gill Sans MT"/>
                <a:cs typeface="Gill Sans MT"/>
              </a:rPr>
              <a:t>TX </a:t>
            </a:r>
            <a:r>
              <a:rPr sz="600" spc="55" dirty="0">
                <a:solidFill>
                  <a:srgbClr val="231F20"/>
                </a:solidFill>
                <a:latin typeface="Gill Sans MT"/>
                <a:cs typeface="Gill Sans MT"/>
              </a:rPr>
              <a:t>77041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85" dirty="0">
                <a:solidFill>
                  <a:srgbClr val="231F20"/>
                </a:solidFill>
                <a:latin typeface="Gill Sans MT"/>
                <a:cs typeface="Gill Sans MT"/>
              </a:rPr>
              <a:t>•</a:t>
            </a:r>
            <a:r>
              <a:rPr sz="600" spc="-35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-85" dirty="0">
                <a:solidFill>
                  <a:srgbClr val="231F20"/>
                </a:solidFill>
                <a:latin typeface="Gill Sans MT"/>
                <a:cs typeface="Gill Sans MT"/>
              </a:rPr>
              <a:t>T</a:t>
            </a:r>
            <a:r>
              <a:rPr sz="600" spc="40" dirty="0">
                <a:solidFill>
                  <a:srgbClr val="231F20"/>
                </a:solidFill>
                <a:latin typeface="Gill Sans MT"/>
                <a:cs typeface="Gill Sans MT"/>
              </a:rPr>
              <a:t>el: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30" dirty="0">
                <a:solidFill>
                  <a:srgbClr val="231F20"/>
                </a:solidFill>
                <a:latin typeface="Gill Sans MT"/>
                <a:cs typeface="Gill Sans MT"/>
              </a:rPr>
              <a:t>(713)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45" dirty="0">
                <a:solidFill>
                  <a:srgbClr val="231F20"/>
                </a:solidFill>
                <a:latin typeface="Gill Sans MT"/>
                <a:cs typeface="Gill Sans MT"/>
              </a:rPr>
              <a:t>329-1600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85" dirty="0">
                <a:solidFill>
                  <a:srgbClr val="231F20"/>
                </a:solidFill>
                <a:latin typeface="Gill Sans MT"/>
                <a:cs typeface="Gill Sans MT"/>
              </a:rPr>
              <a:t>•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25" dirty="0">
                <a:solidFill>
                  <a:srgbClr val="231F20"/>
                </a:solidFill>
                <a:latin typeface="Gill Sans MT"/>
                <a:cs typeface="Gill Sans MT"/>
              </a:rPr>
              <a:t>F</a:t>
            </a:r>
            <a:r>
              <a:rPr sz="600" spc="40" dirty="0">
                <a:solidFill>
                  <a:srgbClr val="231F20"/>
                </a:solidFill>
                <a:latin typeface="Gill Sans MT"/>
                <a:cs typeface="Gill Sans MT"/>
              </a:rPr>
              <a:t>ax: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30" dirty="0">
                <a:solidFill>
                  <a:srgbClr val="231F20"/>
                </a:solidFill>
                <a:latin typeface="Gill Sans MT"/>
                <a:cs typeface="Gill Sans MT"/>
              </a:rPr>
              <a:t>(713)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45" dirty="0">
                <a:solidFill>
                  <a:srgbClr val="231F20"/>
                </a:solidFill>
                <a:latin typeface="Gill Sans MT"/>
                <a:cs typeface="Gill Sans MT"/>
              </a:rPr>
              <a:t>329-1700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85" dirty="0">
                <a:solidFill>
                  <a:srgbClr val="231F20"/>
                </a:solidFill>
                <a:latin typeface="Gill Sans MT"/>
                <a:cs typeface="Gill Sans MT"/>
              </a:rPr>
              <a:t>•</a:t>
            </a:r>
            <a:r>
              <a:rPr sz="600" spc="-20" dirty="0">
                <a:solidFill>
                  <a:srgbClr val="231F20"/>
                </a:solidFill>
                <a:latin typeface="Gill Sans MT"/>
                <a:cs typeface="Gill Sans MT"/>
              </a:rPr>
              <a:t> </a:t>
            </a:r>
            <a:r>
              <a:rPr sz="600" spc="35" dirty="0">
                <a:solidFill>
                  <a:srgbClr val="231F20"/>
                </a:solidFill>
                <a:latin typeface="Gill Sans MT"/>
                <a:cs typeface="Gill Sans MT"/>
              </a:rPr>
              <a:t>iom.invensys.com</a:t>
            </a:r>
            <a:endParaRPr sz="600">
              <a:latin typeface="Gill Sans MT"/>
              <a:cs typeface="Gill Sans MT"/>
            </a:endParaRPr>
          </a:p>
          <a:p>
            <a:pPr>
              <a:lnSpc>
                <a:spcPts val="550"/>
              </a:lnSpc>
              <a:spcBef>
                <a:spcPts val="30"/>
              </a:spcBef>
            </a:pPr>
            <a:endParaRPr sz="450">
              <a:latin typeface="Times New Roman"/>
              <a:cs typeface="Times New Roman"/>
            </a:endParaRPr>
          </a:p>
          <a:p>
            <a:pPr marL="12700" marR="85090">
              <a:lnSpc>
                <a:spcPct val="100000"/>
              </a:lnSpc>
            </a:pP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Invensys,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Invensys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log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sz="6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rchestrA,</a:t>
            </a:r>
            <a:r>
              <a:rPr sz="6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vantis,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Essco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Eu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rotherm,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F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o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xbo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o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IMSer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v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F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usion,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SimSci,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S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k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elta,</a:t>
            </a:r>
            <a:r>
              <a:rPr sz="600" spc="-7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95" dirty="0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ricon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x,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6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40" dirty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5" dirty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5" dirty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ademar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k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s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Invensys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plc,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its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subsidiaries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f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fili</a:t>
            </a:r>
            <a:r>
              <a:rPr sz="600" spc="-5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tes.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 All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other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b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ands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p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oduct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names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may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dirty="0">
                <a:solidFill>
                  <a:srgbClr val="231F20"/>
                </a:solidFill>
                <a:latin typeface="Lucida Sans"/>
                <a:cs typeface="Lucida Sans"/>
              </a:rPr>
              <a:t>be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ademar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k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s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service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mark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s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their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ep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resent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tive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owners.</a:t>
            </a:r>
            <a:endParaRPr sz="600">
              <a:latin typeface="Lucida Sans"/>
              <a:cs typeface="Lucida Sans"/>
            </a:endParaRPr>
          </a:p>
          <a:p>
            <a:pPr marL="12700" marR="5080">
              <a:lnSpc>
                <a:spcPct val="100000"/>
              </a:lnSpc>
              <a:spcBef>
                <a:spcPts val="450"/>
              </a:spcBef>
            </a:pP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© 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2013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Invensys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dirty="0">
                <a:solidFill>
                  <a:srgbClr val="231F20"/>
                </a:solidFill>
                <a:latin typeface="Lucida Sans"/>
                <a:cs typeface="Lucida Sans"/>
              </a:rPr>
              <a:t>S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ystems,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Inc.</a:t>
            </a:r>
            <a:r>
              <a:rPr sz="6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All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rights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eserved.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dirty="0">
                <a:solidFill>
                  <a:srgbClr val="231F20"/>
                </a:solidFill>
                <a:latin typeface="Lucida Sans"/>
                <a:cs typeface="Lucida Sans"/>
              </a:rPr>
              <a:t>No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pa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t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ma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terial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p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otected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by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this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copyright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may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dirty="0">
                <a:solidFill>
                  <a:srgbClr val="231F20"/>
                </a:solidFill>
                <a:latin typeface="Lucida Sans"/>
                <a:cs typeface="Lucida Sans"/>
              </a:rPr>
              <a:t>be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ep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5" dirty="0">
                <a:solidFill>
                  <a:srgbClr val="231F20"/>
                </a:solidFill>
                <a:latin typeface="Lucida Sans"/>
                <a:cs typeface="Lucida Sans"/>
              </a:rPr>
              <a:t>oduced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utilized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any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form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by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any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m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ans,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elect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onic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mechanical,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including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 photocopying,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eco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ding,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b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oadcasting,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by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any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inform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tion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sto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dirty="0">
                <a:solidFill>
                  <a:srgbClr val="231F20"/>
                </a:solidFill>
                <a:latin typeface="Lucida Sans"/>
                <a:cs typeface="Lucida Sans"/>
              </a:rPr>
              <a:t>age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etrieval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system,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without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permission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writing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f</a:t>
            </a:r>
            <a:r>
              <a:rPr sz="600" spc="-5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om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Invensys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dirty="0">
                <a:solidFill>
                  <a:srgbClr val="231F20"/>
                </a:solidFill>
                <a:latin typeface="Lucida Sans"/>
                <a:cs typeface="Lucida Sans"/>
              </a:rPr>
              <a:t>S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ystems,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Inc.</a:t>
            </a:r>
            <a:endParaRPr sz="600">
              <a:latin typeface="Lucida Sans"/>
              <a:cs typeface="Lucida Sans"/>
            </a:endParaRPr>
          </a:p>
          <a:p>
            <a:pPr>
              <a:lnSpc>
                <a:spcPts val="350"/>
              </a:lnSpc>
              <a:spcBef>
                <a:spcPts val="22"/>
              </a:spcBef>
            </a:pPr>
            <a:endParaRPr sz="300">
              <a:latin typeface="Times New Roman"/>
              <a:cs typeface="Times New Roman"/>
            </a:endParaRPr>
          </a:p>
          <a:p>
            <a:pPr>
              <a:lnSpc>
                <a:spcPts val="600"/>
              </a:lnSpc>
            </a:pPr>
            <a:endParaRPr sz="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700" spc="-4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el.</a:t>
            </a:r>
            <a:r>
              <a:rPr sz="7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10/13</a:t>
            </a:r>
            <a:r>
              <a:rPr sz="700" dirty="0">
                <a:solidFill>
                  <a:srgbClr val="231F20"/>
                </a:solidFill>
                <a:latin typeface="Lucida Sans"/>
                <a:cs typeface="Lucida Sans"/>
              </a:rPr>
              <a:t>   </a:t>
            </a:r>
            <a:r>
              <a:rPr sz="700" spc="-1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15" dirty="0">
                <a:solidFill>
                  <a:srgbClr val="231F20"/>
                </a:solidFill>
                <a:latin typeface="Lucida Sans"/>
                <a:cs typeface="Lucida Sans"/>
              </a:rPr>
              <a:t>PN</a:t>
            </a:r>
            <a:r>
              <a:rPr sz="70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75" dirty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700" spc="65" dirty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-4150</a:t>
            </a:r>
            <a:endParaRPr sz="700">
              <a:latin typeface="Lucida Sans"/>
              <a:cs typeface="Lucida Sans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117589" y="1277376"/>
            <a:ext cx="5690870" cy="15619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400" spc="-150" dirty="0" smtClean="0">
                <a:solidFill>
                  <a:srgbClr val="F58024"/>
                </a:solidFill>
                <a:latin typeface="Gill Sans MT"/>
                <a:cs typeface="Gill Sans MT"/>
              </a:rPr>
              <a:t>PHẦN MỀM  </a:t>
            </a:r>
            <a:r>
              <a:rPr sz="1400" spc="-150" dirty="0" smtClean="0">
                <a:solidFill>
                  <a:srgbClr val="F58024"/>
                </a:solidFill>
                <a:latin typeface="Gill Sans MT"/>
                <a:cs typeface="Gill Sans MT"/>
              </a:rPr>
              <a:t>W</a:t>
            </a:r>
            <a:r>
              <a:rPr sz="1400" spc="-40" dirty="0" smtClean="0">
                <a:solidFill>
                  <a:srgbClr val="F58024"/>
                </a:solidFill>
                <a:latin typeface="Gill Sans MT"/>
                <a:cs typeface="Gill Sans MT"/>
              </a:rPr>
              <a:t>ONDER</a:t>
            </a:r>
            <a:r>
              <a:rPr sz="1400" spc="-50" dirty="0" smtClean="0">
                <a:solidFill>
                  <a:srgbClr val="F58024"/>
                </a:solidFill>
                <a:latin typeface="Gill Sans MT"/>
                <a:cs typeface="Gill Sans MT"/>
              </a:rPr>
              <a:t>W</a:t>
            </a:r>
            <a:r>
              <a:rPr sz="1400" spc="25" dirty="0" smtClean="0">
                <a:solidFill>
                  <a:srgbClr val="F58024"/>
                </a:solidFill>
                <a:latin typeface="Gill Sans MT"/>
                <a:cs typeface="Gill Sans MT"/>
              </a:rPr>
              <a:t>AR</a:t>
            </a:r>
            <a:r>
              <a:rPr sz="1400" spc="55" dirty="0" smtClean="0">
                <a:solidFill>
                  <a:srgbClr val="F58024"/>
                </a:solidFill>
                <a:latin typeface="Gill Sans MT"/>
                <a:cs typeface="Gill Sans MT"/>
              </a:rPr>
              <a:t>E</a:t>
            </a:r>
            <a:r>
              <a:rPr sz="1400" spc="-125" dirty="0" smtClean="0">
                <a:solidFill>
                  <a:srgbClr val="F58024"/>
                </a:solidFill>
                <a:latin typeface="Gill Sans MT"/>
                <a:cs typeface="Gill Sans MT"/>
              </a:rPr>
              <a:t> </a:t>
            </a:r>
            <a:r>
              <a:rPr sz="1400" spc="15" dirty="0">
                <a:solidFill>
                  <a:srgbClr val="F58024"/>
                </a:solidFill>
                <a:latin typeface="Gill Sans MT"/>
                <a:cs typeface="Gill Sans MT"/>
              </a:rPr>
              <a:t>INFORM</a:t>
            </a:r>
            <a:r>
              <a:rPr sz="1400" spc="-65" dirty="0">
                <a:solidFill>
                  <a:srgbClr val="F58024"/>
                </a:solidFill>
                <a:latin typeface="Gill Sans MT"/>
                <a:cs typeface="Gill Sans MT"/>
              </a:rPr>
              <a:t>A</a:t>
            </a:r>
            <a:r>
              <a:rPr sz="1400" spc="-45" dirty="0">
                <a:solidFill>
                  <a:srgbClr val="F58024"/>
                </a:solidFill>
                <a:latin typeface="Gill Sans MT"/>
                <a:cs typeface="Gill Sans MT"/>
              </a:rPr>
              <a:t>TIO</a:t>
            </a:r>
            <a:r>
              <a:rPr sz="1400" dirty="0">
                <a:solidFill>
                  <a:srgbClr val="F58024"/>
                </a:solidFill>
                <a:latin typeface="Gill Sans MT"/>
                <a:cs typeface="Gill Sans MT"/>
              </a:rPr>
              <a:t>N</a:t>
            </a:r>
            <a:r>
              <a:rPr sz="1400" spc="-125" dirty="0">
                <a:solidFill>
                  <a:srgbClr val="F58024"/>
                </a:solidFill>
                <a:latin typeface="Gill Sans MT"/>
                <a:cs typeface="Gill Sans MT"/>
              </a:rPr>
              <a:t> </a:t>
            </a:r>
            <a:r>
              <a:rPr sz="1400" spc="45" dirty="0">
                <a:solidFill>
                  <a:srgbClr val="F58024"/>
                </a:solidFill>
                <a:latin typeface="Gill Sans MT"/>
                <a:cs typeface="Gill Sans MT"/>
              </a:rPr>
              <a:t>SE</a:t>
            </a:r>
            <a:r>
              <a:rPr sz="1400" spc="55" dirty="0">
                <a:solidFill>
                  <a:srgbClr val="F58024"/>
                </a:solidFill>
                <a:latin typeface="Gill Sans MT"/>
                <a:cs typeface="Gill Sans MT"/>
              </a:rPr>
              <a:t>R</a:t>
            </a:r>
            <a:r>
              <a:rPr sz="1400" spc="15" dirty="0">
                <a:solidFill>
                  <a:srgbClr val="F58024"/>
                </a:solidFill>
                <a:latin typeface="Gill Sans MT"/>
                <a:cs typeface="Gill Sans MT"/>
              </a:rPr>
              <a:t>VE</a:t>
            </a:r>
            <a:r>
              <a:rPr sz="1400" spc="65" dirty="0">
                <a:solidFill>
                  <a:srgbClr val="F58024"/>
                </a:solidFill>
                <a:latin typeface="Gill Sans MT"/>
                <a:cs typeface="Gill Sans MT"/>
              </a:rPr>
              <a:t>R</a:t>
            </a:r>
            <a:r>
              <a:rPr sz="1400" spc="-125" dirty="0">
                <a:solidFill>
                  <a:srgbClr val="F58024"/>
                </a:solidFill>
                <a:latin typeface="Gill Sans MT"/>
                <a:cs typeface="Gill Sans MT"/>
              </a:rPr>
              <a:t> </a:t>
            </a:r>
            <a:r>
              <a:rPr lang="en-US" sz="1400" spc="-15" dirty="0" smtClean="0">
                <a:solidFill>
                  <a:srgbClr val="F58024"/>
                </a:solidFill>
                <a:latin typeface="Gill Sans MT"/>
                <a:cs typeface="Gill Sans MT"/>
              </a:rPr>
              <a:t>BAO GỒM</a:t>
            </a:r>
            <a:r>
              <a:rPr sz="1400" spc="110" dirty="0" smtClean="0">
                <a:solidFill>
                  <a:srgbClr val="F58024"/>
                </a:solidFill>
                <a:latin typeface="Gill Sans MT"/>
                <a:cs typeface="Gill Sans MT"/>
              </a:rPr>
              <a:t>:</a:t>
            </a:r>
            <a:endParaRPr sz="1400" dirty="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000" b="1" spc="55" dirty="0">
                <a:solidFill>
                  <a:srgbClr val="231F20"/>
                </a:solidFill>
                <a:latin typeface="Century Gothic"/>
                <a:cs typeface="Century Gothic"/>
              </a:rPr>
              <a:t>W</a:t>
            </a:r>
            <a:r>
              <a:rPr sz="1000" b="1" spc="-50" dirty="0">
                <a:solidFill>
                  <a:srgbClr val="231F20"/>
                </a:solidFill>
                <a:latin typeface="Century Gothic"/>
                <a:cs typeface="Century Gothic"/>
              </a:rPr>
              <a:t>eb</a:t>
            </a:r>
            <a:r>
              <a:rPr sz="1000" b="1" spc="-3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b="1" spc="-105" dirty="0">
                <a:solidFill>
                  <a:srgbClr val="231F20"/>
                </a:solidFill>
                <a:latin typeface="Century Gothic"/>
                <a:cs typeface="Century Gothic"/>
              </a:rPr>
              <a:t>C</a:t>
            </a:r>
            <a:r>
              <a:rPr sz="1000" b="1" spc="-15" dirty="0">
                <a:solidFill>
                  <a:srgbClr val="231F20"/>
                </a:solidFill>
                <a:latin typeface="Century Gothic"/>
                <a:cs typeface="Century Gothic"/>
              </a:rPr>
              <a:t>ontent</a:t>
            </a:r>
            <a:r>
              <a:rPr sz="1000" b="1" spc="-3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Century Gothic"/>
                <a:cs typeface="Century Gothic"/>
              </a:rPr>
              <a:t>Server</a:t>
            </a:r>
            <a:endParaRPr sz="1000" dirty="0">
              <a:latin typeface="Century Gothic"/>
              <a:cs typeface="Century Gothic"/>
            </a:endParaRPr>
          </a:p>
          <a:p>
            <a:pPr marL="12700" marR="5080" algn="just">
              <a:lnSpc>
                <a:spcPct val="100000"/>
              </a:lnSpc>
              <a:spcBef>
                <a:spcPts val="450"/>
              </a:spcBef>
            </a:pP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Web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Content Server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cung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cấp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hạ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tầng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phần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mềm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cho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xây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dựng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nội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dung website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vận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hành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bằng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cách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xuất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hiển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thị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bảng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điều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khiển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báo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cáo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từ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các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ứng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dụng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phần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mềm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Wonderware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hoặc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Invensys Operations Management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khác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hoặc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nó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dùng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biểu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đồ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bảng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với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truy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vấn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Nội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dung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tạo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ra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dùng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trong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Portal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kèm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cho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điều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hướng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quản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trị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hoặc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qua web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hoặc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đường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dẫn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trong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hạ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tầng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portal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hiện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thời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tùy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chỉnh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theo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yêu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cầu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của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ty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bạn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Hiển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thị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đối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với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người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dùng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cụ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têể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được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điều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chỉnh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theo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mức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độ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trách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nhiệm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của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công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0" dirty="0" err="1">
                <a:solidFill>
                  <a:srgbClr val="231F20"/>
                </a:solidFill>
                <a:latin typeface="Lucida Sans"/>
                <a:cs typeface="Lucida Sans"/>
              </a:rPr>
              <a:t>việc</a:t>
            </a:r>
            <a:r>
              <a:rPr lang="en-US" sz="1000" spc="-20" dirty="0">
                <a:solidFill>
                  <a:srgbClr val="231F20"/>
                </a:solidFill>
                <a:latin typeface="Lucida Sans"/>
                <a:cs typeface="Lucida Sans"/>
              </a:rPr>
              <a:t>. </a:t>
            </a:r>
            <a:endParaRPr sz="1000" spc="-20" dirty="0">
              <a:solidFill>
                <a:srgbClr val="231F20"/>
              </a:solidFill>
              <a:latin typeface="Lucida Sans"/>
              <a:cs typeface="Lucida San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117589" y="2928376"/>
            <a:ext cx="1771014" cy="14362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000" b="1" spc="55" dirty="0" err="1" smtClean="0">
                <a:solidFill>
                  <a:srgbClr val="231F20"/>
                </a:solidFill>
                <a:latin typeface="Century Gothic"/>
                <a:cs typeface="Century Gothic"/>
              </a:rPr>
              <a:t>Khung</a:t>
            </a:r>
            <a:r>
              <a:rPr lang="en-US" sz="1000" b="1" spc="55" dirty="0" smtClean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b="1" spc="55" dirty="0" smtClean="0">
                <a:solidFill>
                  <a:srgbClr val="231F20"/>
                </a:solidFill>
                <a:latin typeface="Century Gothic"/>
                <a:cs typeface="Century Gothic"/>
              </a:rPr>
              <a:t>W</a:t>
            </a:r>
            <a:r>
              <a:rPr sz="1000" b="1" spc="-50" dirty="0" smtClean="0">
                <a:solidFill>
                  <a:srgbClr val="231F20"/>
                </a:solidFill>
                <a:latin typeface="Century Gothic"/>
                <a:cs typeface="Century Gothic"/>
              </a:rPr>
              <a:t>eb</a:t>
            </a:r>
            <a:r>
              <a:rPr sz="1000" b="1" spc="-30" dirty="0" smtClean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Century Gothic"/>
                <a:cs typeface="Century Gothic"/>
              </a:rPr>
              <a:t>Server</a:t>
            </a:r>
            <a:r>
              <a:rPr sz="1000" b="1" spc="-3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endParaRPr sz="1000" dirty="0" smtClean="0">
              <a:latin typeface="Century Gothic"/>
              <a:cs typeface="Century Gothic"/>
            </a:endParaRPr>
          </a:p>
          <a:p>
            <a:pPr marL="114300" indent="-101600" algn="just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Trang</a:t>
            </a:r>
            <a:r>
              <a:rPr lang="en-US" sz="1000" spc="-1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chủ</a:t>
            </a:r>
            <a:endParaRPr lang="en-US" sz="1000" spc="-15" dirty="0" smtClean="0">
              <a:solidFill>
                <a:srgbClr val="231F20"/>
              </a:solidFill>
              <a:latin typeface="Lucida Sans"/>
              <a:cs typeface="Lucida Sans"/>
            </a:endParaRPr>
          </a:p>
          <a:p>
            <a:pPr marL="114300" indent="-101600" algn="just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nhân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5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hóa</a:t>
            </a:r>
            <a:r>
              <a:rPr lang="en-US"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55" dirty="0" smtClean="0">
                <a:solidFill>
                  <a:srgbClr val="231F20"/>
                </a:solidFill>
                <a:latin typeface="Lucida Sans"/>
                <a:cs typeface="Lucida Sans"/>
              </a:rPr>
              <a:t>P</a:t>
            </a:r>
            <a:r>
              <a:rPr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or</a:t>
            </a:r>
            <a:r>
              <a:rPr sz="1000" spc="-45" dirty="0" smtClean="0">
                <a:solidFill>
                  <a:srgbClr val="231F20"/>
                </a:solidFill>
                <a:latin typeface="Lucida Sans"/>
                <a:cs typeface="Lucida Sans"/>
              </a:rPr>
              <a:t>tal</a:t>
            </a:r>
            <a:endParaRPr sz="1000" dirty="0">
              <a:latin typeface="Lucida Sans"/>
              <a:cs typeface="Lucida Sans"/>
            </a:endParaRPr>
          </a:p>
          <a:p>
            <a:pPr marL="114300" marR="5080" indent="-101600">
              <a:lnSpc>
                <a:spcPts val="1000"/>
              </a:lnSpc>
              <a:spcBef>
                <a:spcPts val="4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Quản</a:t>
            </a:r>
            <a:r>
              <a:rPr lang="en-US" sz="1000" spc="1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trị</a:t>
            </a:r>
            <a:r>
              <a:rPr lang="en-US" sz="1000" spc="10" dirty="0" smtClean="0">
                <a:solidFill>
                  <a:srgbClr val="231F20"/>
                </a:solidFill>
                <a:latin typeface="Lucida Sans"/>
                <a:cs typeface="Lucida Sans"/>
              </a:rPr>
              <a:t> &amp; </a:t>
            </a:r>
            <a:r>
              <a:rPr lang="en-US"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Quả</a:t>
            </a:r>
            <a:r>
              <a:rPr lang="en-US"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</a:t>
            </a:r>
            <a:r>
              <a:rPr lang="en-US" sz="1000" spc="1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lí</a:t>
            </a:r>
            <a:r>
              <a:rPr lang="en-US" sz="1000" spc="1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tâp</a:t>
            </a:r>
            <a:r>
              <a:rPr lang="en-US" sz="1000" spc="1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trung</a:t>
            </a:r>
            <a:endParaRPr sz="1000" dirty="0">
              <a:latin typeface="Lucida Sans"/>
              <a:cs typeface="Lucida Sans"/>
            </a:endParaRPr>
          </a:p>
          <a:p>
            <a:pPr marL="114300" indent="-101600" algn="just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Bảo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mật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tích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hợp</a:t>
            </a:r>
            <a:endParaRPr sz="1000" dirty="0">
              <a:latin typeface="Lucida Sans"/>
              <a:cs typeface="Lucida Sans"/>
            </a:endParaRPr>
          </a:p>
          <a:p>
            <a:pPr marL="114300" indent="-101600" algn="just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Tìm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kiếm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trên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diện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rộng</a:t>
            </a:r>
            <a:endParaRPr sz="1000" dirty="0">
              <a:latin typeface="Lucida Sans"/>
              <a:cs typeface="Lucida Sans"/>
            </a:endParaRPr>
          </a:p>
          <a:p>
            <a:pPr marL="114300" indent="-101600" algn="just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H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ỗ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trợ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đa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ngôn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ngữ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117589" y="4522226"/>
            <a:ext cx="5833745" cy="41549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b="1" spc="55" dirty="0">
                <a:solidFill>
                  <a:srgbClr val="231F20"/>
                </a:solidFill>
                <a:latin typeface="Century Gothic"/>
                <a:cs typeface="Century Gothic"/>
              </a:rPr>
              <a:t>W</a:t>
            </a:r>
            <a:r>
              <a:rPr sz="1000" b="1" spc="-50" dirty="0">
                <a:solidFill>
                  <a:srgbClr val="231F20"/>
                </a:solidFill>
                <a:latin typeface="Century Gothic"/>
                <a:cs typeface="Century Gothic"/>
              </a:rPr>
              <a:t>eb</a:t>
            </a:r>
            <a:r>
              <a:rPr sz="1000" b="1" spc="-30" dirty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sz="1000" b="1" spc="-15" dirty="0" smtClean="0">
                <a:solidFill>
                  <a:srgbClr val="231F20"/>
                </a:solidFill>
                <a:latin typeface="Century Gothic"/>
                <a:cs typeface="Century Gothic"/>
              </a:rPr>
              <a:t>Clients</a:t>
            </a:r>
            <a:endParaRPr sz="1000" dirty="0" smtClean="0">
              <a:latin typeface="Century Gothic"/>
              <a:cs typeface="Century Gothic"/>
            </a:endParaRPr>
          </a:p>
          <a:p>
            <a:pPr marL="12700" marR="3994150">
              <a:spcBef>
                <a:spcPts val="250"/>
              </a:spcBef>
              <a:buClr>
                <a:srgbClr val="231F20"/>
              </a:buClr>
              <a:tabLst>
                <a:tab pos="114300" algn="l"/>
              </a:tabLst>
            </a:pP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Nhân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viên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sử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dụng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phần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mềm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Wonderware</a:t>
            </a:r>
            <a:r>
              <a:rPr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Information Server software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để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truy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cập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hàng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loạt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thông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tin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vận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hành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cung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cấp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bởi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phần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mềm</a:t>
            </a:r>
            <a:r>
              <a:rPr lang="en-US" sz="10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Wonderware</a:t>
            </a:r>
            <a:r>
              <a:rPr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Information</a:t>
            </a:r>
          </a:p>
          <a:p>
            <a:pPr marL="12700" marR="5080">
              <a:spcBef>
                <a:spcPts val="250"/>
              </a:spcBef>
              <a:buClr>
                <a:srgbClr val="231F20"/>
              </a:buClr>
              <a:tabLst>
                <a:tab pos="114300" algn="l"/>
              </a:tabLst>
            </a:pPr>
            <a:r>
              <a:rPr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Server Web Content Server. Client Access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là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khả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dụng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từ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mọi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PC</a:t>
            </a:r>
            <a:r>
              <a:rPr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Web-enabled.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Bằng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cách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này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nhân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viên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thể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tham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gia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cải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tiến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quy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trình</a:t>
            </a:r>
            <a:r>
              <a:rPr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xử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lý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sự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cố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,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ngay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cả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khi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họ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không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có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mặt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ở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nhà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máy</a:t>
            </a:r>
            <a:r>
              <a:rPr lang="en-US" sz="1000" spc="-25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1000" spc="-25" dirty="0" smtClean="0">
              <a:solidFill>
                <a:srgbClr val="231F20"/>
              </a:solidFill>
              <a:latin typeface="Lucida Sans"/>
              <a:cs typeface="Lucida Sans"/>
            </a:endParaRPr>
          </a:p>
          <a:p>
            <a:pPr>
              <a:lnSpc>
                <a:spcPts val="1000"/>
              </a:lnSpc>
            </a:pPr>
            <a:endParaRPr sz="850" dirty="0">
              <a:latin typeface="Times New Roman"/>
              <a:cs typeface="Times New Roman"/>
            </a:endParaRPr>
          </a:p>
          <a:p>
            <a:pPr>
              <a:lnSpc>
                <a:spcPts val="1100"/>
              </a:lnSpc>
            </a:pPr>
            <a:endParaRPr sz="9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en-US" sz="1000" b="1" spc="-5" dirty="0" err="1" smtClean="0">
                <a:solidFill>
                  <a:srgbClr val="231F20"/>
                </a:solidFill>
                <a:latin typeface="Century Gothic"/>
                <a:cs typeface="Century Gothic"/>
              </a:rPr>
              <a:t>Tích</a:t>
            </a:r>
            <a:r>
              <a:rPr lang="en-US" sz="1000" b="1" spc="-5" dirty="0" smtClean="0">
                <a:solidFill>
                  <a:srgbClr val="231F20"/>
                </a:solidFill>
                <a:latin typeface="Century Gothic"/>
                <a:cs typeface="Century Gothic"/>
              </a:rPr>
              <a:t> </a:t>
            </a:r>
            <a:r>
              <a:rPr lang="en-US" sz="1000" b="1" spc="-5" dirty="0" err="1" smtClean="0">
                <a:solidFill>
                  <a:srgbClr val="231F20"/>
                </a:solidFill>
                <a:latin typeface="Century Gothic"/>
                <a:cs typeface="Century Gothic"/>
              </a:rPr>
              <a:t>hợp</a:t>
            </a:r>
            <a:endParaRPr sz="1000" dirty="0">
              <a:latin typeface="Century Gothic"/>
              <a:cs typeface="Century Gothic"/>
            </a:endParaRPr>
          </a:p>
          <a:p>
            <a:pPr marL="114300" indent="-101600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Mic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45" dirty="0">
                <a:solidFill>
                  <a:srgbClr val="231F20"/>
                </a:solidFill>
                <a:latin typeface="Lucida Sans"/>
                <a:cs typeface="Lucida Sans"/>
              </a:rPr>
              <a:t>osof</a:t>
            </a:r>
            <a:r>
              <a:rPr sz="1000" spc="-60" dirty="0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Sha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15" dirty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1000" spc="-60" dirty="0">
                <a:solidFill>
                  <a:srgbClr val="231F20"/>
                </a:solidFill>
                <a:latin typeface="Lucida Sans"/>
                <a:cs typeface="Lucida Sans"/>
              </a:rPr>
              <a:t>P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oint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Services</a:t>
            </a:r>
            <a:endParaRPr sz="1000" dirty="0">
              <a:latin typeface="Lucida Sans"/>
              <a:cs typeface="Lucida Sans"/>
            </a:endParaRPr>
          </a:p>
          <a:p>
            <a:pPr marL="114300" indent="-101600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Mic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45" dirty="0">
                <a:solidFill>
                  <a:srgbClr val="231F20"/>
                </a:solidFill>
                <a:latin typeface="Lucida Sans"/>
                <a:cs typeface="Lucida Sans"/>
              </a:rPr>
              <a:t>osof</a:t>
            </a:r>
            <a:r>
              <a:rPr sz="1000" spc="-60" dirty="0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Lucida Sans"/>
                <a:cs typeface="Lucida Sans"/>
              </a:rPr>
              <a:t>SQL</a:t>
            </a:r>
            <a:r>
              <a:rPr sz="1000" spc="-9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Server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60" dirty="0">
                <a:solidFill>
                  <a:srgbClr val="231F20"/>
                </a:solidFill>
                <a:latin typeface="Lucida Sans"/>
                <a:cs typeface="Lucida Sans"/>
              </a:rPr>
              <a:t>2012,</a:t>
            </a:r>
            <a:r>
              <a:rPr sz="1000" spc="-10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Mic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45" dirty="0">
                <a:solidFill>
                  <a:srgbClr val="231F20"/>
                </a:solidFill>
                <a:latin typeface="Lucida Sans"/>
                <a:cs typeface="Lucida Sans"/>
              </a:rPr>
              <a:t>osof</a:t>
            </a:r>
            <a:r>
              <a:rPr sz="1000" spc="-60" dirty="0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Lucida Sans"/>
                <a:cs typeface="Lucida Sans"/>
              </a:rPr>
              <a:t>SQL</a:t>
            </a:r>
            <a:r>
              <a:rPr sz="1000" spc="-9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Server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5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epo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ting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Lucida Sans"/>
                <a:cs typeface="Lucida Sans"/>
              </a:rPr>
              <a:t>Services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Intelligent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Lucida Sans"/>
                <a:cs typeface="Lucida Sans"/>
              </a:rPr>
              <a:t>C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ontent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Linking</a:t>
            </a:r>
            <a:endParaRPr sz="1000" dirty="0">
              <a:latin typeface="Lucida Sans"/>
              <a:cs typeface="Lucida Sans"/>
            </a:endParaRPr>
          </a:p>
          <a:p>
            <a:pPr marL="114300" marR="518159" indent="-101600">
              <a:lnSpc>
                <a:spcPts val="1000"/>
              </a:lnSpc>
              <a:spcBef>
                <a:spcPts val="4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sz="1000" spc="70" dirty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spc="-25" dirty="0">
                <a:solidFill>
                  <a:srgbClr val="231F20"/>
                </a:solidFill>
                <a:latin typeface="Lucida Sans"/>
                <a:cs typeface="Lucida Sans"/>
              </a:rPr>
              <a:t>onderwa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10" dirty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1000" spc="-9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165" dirty="0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able</a:t>
            </a:r>
            <a:r>
              <a:rPr sz="1000" spc="-8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70" dirty="0">
                <a:solidFill>
                  <a:srgbClr val="231F20"/>
                </a:solidFill>
                <a:latin typeface="Lucida Sans"/>
                <a:cs typeface="Lucida Sans"/>
              </a:rPr>
              <a:t>W</a:t>
            </a:r>
            <a:r>
              <a:rPr sz="1000" dirty="0">
                <a:solidFill>
                  <a:srgbClr val="231F20"/>
                </a:solidFill>
                <a:latin typeface="Lucida Sans"/>
                <a:cs typeface="Lucida Sans"/>
              </a:rPr>
              <a:t>e</a:t>
            </a:r>
            <a:r>
              <a:rPr sz="1000" spc="-30" dirty="0">
                <a:solidFill>
                  <a:srgbClr val="231F20"/>
                </a:solidFill>
                <a:latin typeface="Lucida Sans"/>
                <a:cs typeface="Lucida Sans"/>
              </a:rPr>
              <a:t>ave</a:t>
            </a:r>
            <a:r>
              <a:rPr sz="1000" spc="-7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60" dirty="0">
                <a:solidFill>
                  <a:srgbClr val="231F20"/>
                </a:solidFill>
                <a:latin typeface="Lucida Sans"/>
                <a:cs typeface="Lucida Sans"/>
              </a:rPr>
              <a:t>,</a:t>
            </a:r>
            <a:r>
              <a:rPr sz="1000" spc="-10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cung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cấp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liên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kết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nội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dung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tinh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gọn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và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tính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năng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truy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v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ấn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ngược</a:t>
            </a:r>
            <a:r>
              <a:rPr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(</a:t>
            </a:r>
            <a:r>
              <a:rPr sz="1000" spc="-60" dirty="0">
                <a:solidFill>
                  <a:srgbClr val="231F20"/>
                </a:solidFill>
                <a:latin typeface="Lucida Sans"/>
                <a:cs typeface="Lucida Sans"/>
              </a:rPr>
              <a:t>drill- through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)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mạnh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60" dirty="0" err="1">
                <a:solidFill>
                  <a:srgbClr val="231F20"/>
                </a:solidFill>
                <a:latin typeface="Lucida Sans"/>
                <a:cs typeface="Lucida Sans"/>
              </a:rPr>
              <a:t>mẽ</a:t>
            </a:r>
            <a:r>
              <a:rPr lang="en-US" sz="1000" spc="-60" dirty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1000" spc="-60" dirty="0">
              <a:solidFill>
                <a:srgbClr val="231F20"/>
              </a:solidFill>
              <a:latin typeface="Lucida Sans"/>
              <a:cs typeface="Lucida Sans"/>
            </a:endParaRPr>
          </a:p>
          <a:p>
            <a:pPr marL="114300" indent="-101600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Hiển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thị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thay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thế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cho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Trends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dữ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liệu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trực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quan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phong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phú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hơn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endParaRPr sz="1000" dirty="0">
              <a:latin typeface="Lucida Sans"/>
              <a:cs typeface="Lucida Sans"/>
            </a:endParaRPr>
          </a:p>
          <a:p>
            <a:pPr marL="114300" indent="-101600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sz="1000" spc="-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</a:t>
            </a:r>
            <a:r>
              <a:rPr lang="en-US" sz="1000" spc="-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iểu</a:t>
            </a:r>
            <a:r>
              <a:rPr lang="en-US" sz="1000" spc="-1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dồ</a:t>
            </a:r>
            <a:r>
              <a:rPr lang="en-US" sz="1000" spc="-1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1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cột</a:t>
            </a:r>
            <a:endParaRPr sz="1000" dirty="0">
              <a:latin typeface="Lucida Sans"/>
              <a:cs typeface="Lucida Sans"/>
            </a:endParaRPr>
          </a:p>
          <a:p>
            <a:pPr marL="114300" indent="-101600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lang="en-US" sz="1000" spc="-45" dirty="0" err="1" smtClean="0">
                <a:solidFill>
                  <a:srgbClr val="231F20"/>
                </a:solidFill>
                <a:latin typeface="Lucida Sans"/>
                <a:cs typeface="Lucida Sans"/>
              </a:rPr>
              <a:t>Hiển</a:t>
            </a:r>
            <a:r>
              <a:rPr lang="en-US" sz="1000" spc="-4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5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thị</a:t>
            </a:r>
            <a:r>
              <a:rPr lang="en-US" sz="1000" spc="-45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5" dirty="0" err="1" smtClean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1000" spc="-16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1000" spc="-25" dirty="0" err="1" smtClean="0">
                <a:solidFill>
                  <a:srgbClr val="231F20"/>
                </a:solidFill>
                <a:latin typeface="Lucida Sans"/>
                <a:cs typeface="Lucida Sans"/>
              </a:rPr>
              <a:t>ouch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30" dirty="0" err="1">
                <a:solidFill>
                  <a:srgbClr val="231F20"/>
                </a:solidFill>
                <a:latin typeface="Lucida Sans"/>
                <a:cs typeface="Lucida Sans"/>
              </a:rPr>
              <a:t>Sma</a:t>
            </a:r>
            <a:r>
              <a:rPr sz="1000" spc="-35" dirty="0" err="1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15" dirty="0" err="1">
                <a:solidFill>
                  <a:srgbClr val="231F20"/>
                </a:solidFill>
                <a:latin typeface="Lucida Sans"/>
                <a:cs typeface="Lucida Sans"/>
              </a:rPr>
              <a:t>t</a:t>
            </a:r>
            <a:r>
              <a:rPr sz="1000" spc="-40" dirty="0" err="1">
                <a:solidFill>
                  <a:srgbClr val="231F20"/>
                </a:solidFill>
                <a:latin typeface="Lucida Sans"/>
                <a:cs typeface="Lucida Sans"/>
              </a:rPr>
              <a:t>S</a:t>
            </a:r>
            <a:r>
              <a:rPr sz="1000" spc="-25" dirty="0" err="1">
                <a:solidFill>
                  <a:srgbClr val="231F20"/>
                </a:solidFill>
                <a:latin typeface="Lucida Sans"/>
                <a:cs typeface="Lucida Sans"/>
              </a:rPr>
              <a:t>ymbol</a:t>
            </a:r>
            <a:r>
              <a:rPr sz="10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endParaRPr sz="1000" dirty="0">
              <a:latin typeface="Lucida Sans"/>
              <a:cs typeface="Lucida Sans"/>
            </a:endParaRPr>
          </a:p>
          <a:p>
            <a:pPr marL="114300" indent="-101600">
              <a:lnSpc>
                <a:spcPct val="100000"/>
              </a:lnSpc>
              <a:spcBef>
                <a:spcPts val="250"/>
              </a:spcBef>
              <a:buClr>
                <a:srgbClr val="231F20"/>
              </a:buClr>
              <a:buFont typeface="Calibri"/>
              <a:buChar char="•"/>
              <a:tabLst>
                <a:tab pos="114300" algn="l"/>
              </a:tabLst>
            </a:pPr>
            <a:r>
              <a:rPr sz="1000" spc="-30" dirty="0">
                <a:solidFill>
                  <a:srgbClr val="231F20"/>
                </a:solidFill>
                <a:latin typeface="Lucida Sans"/>
                <a:cs typeface="Lucida Sans"/>
              </a:rPr>
              <a:t>A</a:t>
            </a:r>
            <a:r>
              <a:rPr sz="1000" spc="-40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chestrA</a:t>
            </a:r>
            <a:r>
              <a:rPr sz="1000" spc="-8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231F20"/>
                </a:solidFill>
                <a:latin typeface="Lucida Sans"/>
                <a:cs typeface="Lucida Sans"/>
              </a:rPr>
              <a:t>G</a:t>
            </a:r>
            <a:r>
              <a:rPr sz="1000" spc="-15" dirty="0">
                <a:solidFill>
                  <a:srgbClr val="231F20"/>
                </a:solidFill>
                <a:latin typeface="Lucida Sans"/>
                <a:cs typeface="Lucida Sans"/>
              </a:rPr>
              <a:t>r</a:t>
            </a:r>
            <a:r>
              <a:rPr sz="1000" spc="-35" dirty="0">
                <a:solidFill>
                  <a:srgbClr val="231F20"/>
                </a:solidFill>
                <a:latin typeface="Lucida Sans"/>
                <a:cs typeface="Lucida Sans"/>
              </a:rPr>
              <a:t>aphics</a:t>
            </a:r>
            <a:endParaRPr sz="1000" dirty="0">
              <a:latin typeface="Lucida Sans"/>
              <a:cs typeface="Lucida Sans"/>
            </a:endParaRPr>
          </a:p>
          <a:p>
            <a:pPr>
              <a:lnSpc>
                <a:spcPts val="550"/>
              </a:lnSpc>
            </a:pPr>
            <a:endParaRPr sz="450" dirty="0">
              <a:latin typeface="Times New Roman"/>
              <a:cs typeface="Times New Roman"/>
            </a:endParaRPr>
          </a:p>
          <a:p>
            <a:pPr>
              <a:lnSpc>
                <a:spcPts val="1000"/>
              </a:lnSpc>
            </a:pPr>
            <a:endParaRPr sz="850" dirty="0">
              <a:latin typeface="Times New Roman"/>
              <a:cs typeface="Times New Roman"/>
            </a:endParaRPr>
          </a:p>
          <a:p>
            <a:pPr>
              <a:lnSpc>
                <a:spcPts val="1000"/>
              </a:lnSpc>
            </a:pPr>
            <a:endParaRPr sz="8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Để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biết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thêm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chi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tiết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vui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lòng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truy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3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cập</a:t>
            </a:r>
            <a:r>
              <a:rPr lang="en-US" sz="1000" spc="-3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iom.invensys.com</a:t>
            </a:r>
            <a:r>
              <a:rPr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hoặc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liên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hệ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với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đại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diện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70" dirty="0" err="1" smtClean="0">
                <a:solidFill>
                  <a:srgbClr val="231F20"/>
                </a:solidFill>
                <a:latin typeface="Lucida Sans"/>
                <a:cs typeface="Lucida Sans"/>
              </a:rPr>
              <a:t>của</a:t>
            </a:r>
            <a:r>
              <a:rPr lang="en-US" sz="1000" spc="-7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Invensys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tại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nước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lang="en-US" sz="1000" spc="-40" dirty="0" err="1" smtClean="0">
                <a:solidFill>
                  <a:srgbClr val="231F20"/>
                </a:solidFill>
                <a:latin typeface="Lucida Sans"/>
                <a:cs typeface="Lucida Sans"/>
              </a:rPr>
              <a:t>bạn</a:t>
            </a:r>
            <a:r>
              <a:rPr lang="en-US" sz="1000" spc="-40" dirty="0" smtClean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1000" dirty="0">
              <a:latin typeface="Lucida Sans"/>
              <a:cs typeface="Lucida Sans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3538226" y="2916895"/>
            <a:ext cx="3600450" cy="2364105"/>
          </a:xfrm>
          <a:custGeom>
            <a:avLst/>
            <a:gdLst/>
            <a:ahLst/>
            <a:cxnLst/>
            <a:rect l="l" t="t" r="r" b="b"/>
            <a:pathLst>
              <a:path w="3600450" h="2364104">
                <a:moveTo>
                  <a:pt x="3548189" y="0"/>
                </a:moveTo>
                <a:lnTo>
                  <a:pt x="42564" y="829"/>
                </a:lnTo>
                <a:lnTo>
                  <a:pt x="8004" y="22965"/>
                </a:lnTo>
                <a:lnTo>
                  <a:pt x="0" y="49123"/>
                </a:lnTo>
                <a:lnTo>
                  <a:pt x="882" y="2323711"/>
                </a:lnTo>
                <a:lnTo>
                  <a:pt x="24378" y="2356264"/>
                </a:lnTo>
                <a:lnTo>
                  <a:pt x="52158" y="2363800"/>
                </a:lnTo>
                <a:lnTo>
                  <a:pt x="3557804" y="2362968"/>
                </a:lnTo>
                <a:lnTo>
                  <a:pt x="3592350" y="2340834"/>
                </a:lnTo>
                <a:lnTo>
                  <a:pt x="3600348" y="2314651"/>
                </a:lnTo>
                <a:lnTo>
                  <a:pt x="3599469" y="40094"/>
                </a:lnTo>
                <a:lnTo>
                  <a:pt x="3575981" y="7544"/>
                </a:lnTo>
                <a:lnTo>
                  <a:pt x="35481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538225" y="2916894"/>
            <a:ext cx="3600450" cy="2364105"/>
          </a:xfrm>
          <a:custGeom>
            <a:avLst/>
            <a:gdLst/>
            <a:ahLst/>
            <a:cxnLst/>
            <a:rect l="l" t="t" r="r" b="b"/>
            <a:pathLst>
              <a:path w="3600450" h="2364104">
                <a:moveTo>
                  <a:pt x="3600348" y="2314651"/>
                </a:moveTo>
                <a:lnTo>
                  <a:pt x="3583246" y="2351058"/>
                </a:lnTo>
                <a:lnTo>
                  <a:pt x="52158" y="2363800"/>
                </a:lnTo>
                <a:lnTo>
                  <a:pt x="37454" y="2361822"/>
                </a:lnTo>
                <a:lnTo>
                  <a:pt x="5495" y="2336647"/>
                </a:lnTo>
                <a:lnTo>
                  <a:pt x="0" y="49123"/>
                </a:lnTo>
                <a:lnTo>
                  <a:pt x="2100" y="35280"/>
                </a:lnTo>
                <a:lnTo>
                  <a:pt x="28833" y="5174"/>
                </a:lnTo>
                <a:lnTo>
                  <a:pt x="3548189" y="0"/>
                </a:lnTo>
                <a:lnTo>
                  <a:pt x="3562901" y="1980"/>
                </a:lnTo>
                <a:lnTo>
                  <a:pt x="3594861" y="27166"/>
                </a:lnTo>
                <a:lnTo>
                  <a:pt x="3600348" y="2314651"/>
                </a:lnTo>
                <a:close/>
              </a:path>
            </a:pathLst>
          </a:custGeom>
          <a:ln w="14554">
            <a:solidFill>
              <a:srgbClr val="808285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568810" y="3927818"/>
            <a:ext cx="532130" cy="196850"/>
          </a:xfrm>
          <a:custGeom>
            <a:avLst/>
            <a:gdLst/>
            <a:ahLst/>
            <a:cxnLst/>
            <a:rect l="l" t="t" r="r" b="b"/>
            <a:pathLst>
              <a:path w="532129" h="196850">
                <a:moveTo>
                  <a:pt x="419620" y="0"/>
                </a:moveTo>
                <a:lnTo>
                  <a:pt x="419620" y="51714"/>
                </a:lnTo>
                <a:lnTo>
                  <a:pt x="0" y="51714"/>
                </a:lnTo>
                <a:lnTo>
                  <a:pt x="0" y="144691"/>
                </a:lnTo>
                <a:lnTo>
                  <a:pt x="419620" y="144691"/>
                </a:lnTo>
                <a:lnTo>
                  <a:pt x="419620" y="196405"/>
                </a:lnTo>
                <a:lnTo>
                  <a:pt x="531812" y="98209"/>
                </a:lnTo>
                <a:lnTo>
                  <a:pt x="419620" y="0"/>
                </a:lnTo>
                <a:close/>
              </a:path>
            </a:pathLst>
          </a:custGeom>
          <a:solidFill>
            <a:srgbClr val="F4792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638237" y="3427227"/>
            <a:ext cx="460375" cy="361315"/>
          </a:xfrm>
          <a:custGeom>
            <a:avLst/>
            <a:gdLst/>
            <a:ahLst/>
            <a:cxnLst/>
            <a:rect l="l" t="t" r="r" b="b"/>
            <a:pathLst>
              <a:path w="460375" h="361314">
                <a:moveTo>
                  <a:pt x="311823" y="0"/>
                </a:moveTo>
                <a:lnTo>
                  <a:pt x="341807" y="42125"/>
                </a:lnTo>
                <a:lnTo>
                  <a:pt x="0" y="285546"/>
                </a:lnTo>
                <a:lnTo>
                  <a:pt x="53936" y="361251"/>
                </a:lnTo>
                <a:lnTo>
                  <a:pt x="395744" y="117855"/>
                </a:lnTo>
                <a:lnTo>
                  <a:pt x="435729" y="117855"/>
                </a:lnTo>
                <a:lnTo>
                  <a:pt x="460171" y="14922"/>
                </a:lnTo>
                <a:lnTo>
                  <a:pt x="311823" y="0"/>
                </a:lnTo>
                <a:close/>
              </a:path>
              <a:path w="460375" h="361314">
                <a:moveTo>
                  <a:pt x="435729" y="117855"/>
                </a:moveTo>
                <a:lnTo>
                  <a:pt x="395744" y="117855"/>
                </a:lnTo>
                <a:lnTo>
                  <a:pt x="425729" y="159969"/>
                </a:lnTo>
                <a:lnTo>
                  <a:pt x="435729" y="117855"/>
                </a:lnTo>
                <a:close/>
              </a:path>
            </a:pathLst>
          </a:custGeom>
          <a:solidFill>
            <a:srgbClr val="F4792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22137" y="4263547"/>
            <a:ext cx="476250" cy="344805"/>
          </a:xfrm>
          <a:custGeom>
            <a:avLst/>
            <a:gdLst/>
            <a:ahLst/>
            <a:cxnLst/>
            <a:rect l="l" t="t" r="r" b="b"/>
            <a:pathLst>
              <a:path w="476250" h="344804">
                <a:moveTo>
                  <a:pt x="49149" y="0"/>
                </a:moveTo>
                <a:lnTo>
                  <a:pt x="0" y="78917"/>
                </a:lnTo>
                <a:lnTo>
                  <a:pt x="356171" y="300723"/>
                </a:lnTo>
                <a:lnTo>
                  <a:pt x="328841" y="344639"/>
                </a:lnTo>
                <a:lnTo>
                  <a:pt x="475970" y="320624"/>
                </a:lnTo>
                <a:lnTo>
                  <a:pt x="445973" y="221830"/>
                </a:lnTo>
                <a:lnTo>
                  <a:pt x="405320" y="221830"/>
                </a:lnTo>
                <a:lnTo>
                  <a:pt x="49149" y="0"/>
                </a:lnTo>
                <a:close/>
              </a:path>
              <a:path w="476250" h="344804">
                <a:moveTo>
                  <a:pt x="432650" y="177952"/>
                </a:moveTo>
                <a:lnTo>
                  <a:pt x="405320" y="221830"/>
                </a:lnTo>
                <a:lnTo>
                  <a:pt x="445973" y="221830"/>
                </a:lnTo>
                <a:lnTo>
                  <a:pt x="432650" y="177952"/>
                </a:lnTo>
                <a:close/>
              </a:path>
            </a:pathLst>
          </a:custGeom>
          <a:solidFill>
            <a:srgbClr val="F4792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105606" y="3927815"/>
            <a:ext cx="532130" cy="196850"/>
          </a:xfrm>
          <a:custGeom>
            <a:avLst/>
            <a:gdLst/>
            <a:ahLst/>
            <a:cxnLst/>
            <a:rect l="l" t="t" r="r" b="b"/>
            <a:pathLst>
              <a:path w="532129" h="196850">
                <a:moveTo>
                  <a:pt x="419620" y="0"/>
                </a:moveTo>
                <a:lnTo>
                  <a:pt x="419620" y="51714"/>
                </a:lnTo>
                <a:lnTo>
                  <a:pt x="0" y="51714"/>
                </a:lnTo>
                <a:lnTo>
                  <a:pt x="0" y="144691"/>
                </a:lnTo>
                <a:lnTo>
                  <a:pt x="419620" y="144691"/>
                </a:lnTo>
                <a:lnTo>
                  <a:pt x="419620" y="196405"/>
                </a:lnTo>
                <a:lnTo>
                  <a:pt x="531812" y="98196"/>
                </a:lnTo>
                <a:lnTo>
                  <a:pt x="419620" y="0"/>
                </a:lnTo>
                <a:close/>
              </a:path>
            </a:pathLst>
          </a:custGeom>
          <a:solidFill>
            <a:srgbClr val="F4792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202288" y="3425664"/>
            <a:ext cx="460375" cy="361315"/>
          </a:xfrm>
          <a:custGeom>
            <a:avLst/>
            <a:gdLst/>
            <a:ahLst/>
            <a:cxnLst/>
            <a:rect l="l" t="t" r="r" b="b"/>
            <a:pathLst>
              <a:path w="460375" h="361314">
                <a:moveTo>
                  <a:pt x="53936" y="0"/>
                </a:moveTo>
                <a:lnTo>
                  <a:pt x="0" y="75704"/>
                </a:lnTo>
                <a:lnTo>
                  <a:pt x="341807" y="319125"/>
                </a:lnTo>
                <a:lnTo>
                  <a:pt x="311823" y="361251"/>
                </a:lnTo>
                <a:lnTo>
                  <a:pt x="460171" y="346329"/>
                </a:lnTo>
                <a:lnTo>
                  <a:pt x="435726" y="243382"/>
                </a:lnTo>
                <a:lnTo>
                  <a:pt x="395744" y="243382"/>
                </a:lnTo>
                <a:lnTo>
                  <a:pt x="53936" y="0"/>
                </a:lnTo>
                <a:close/>
              </a:path>
              <a:path w="460375" h="361314">
                <a:moveTo>
                  <a:pt x="425729" y="201282"/>
                </a:moveTo>
                <a:lnTo>
                  <a:pt x="395744" y="243382"/>
                </a:lnTo>
                <a:lnTo>
                  <a:pt x="435726" y="243382"/>
                </a:lnTo>
                <a:lnTo>
                  <a:pt x="425729" y="201282"/>
                </a:lnTo>
                <a:close/>
              </a:path>
            </a:pathLst>
          </a:custGeom>
          <a:solidFill>
            <a:srgbClr val="F4792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202303" y="4265128"/>
            <a:ext cx="476250" cy="344805"/>
          </a:xfrm>
          <a:custGeom>
            <a:avLst/>
            <a:gdLst/>
            <a:ahLst/>
            <a:cxnLst/>
            <a:rect l="l" t="t" r="r" b="b"/>
            <a:pathLst>
              <a:path w="476250" h="344804">
                <a:moveTo>
                  <a:pt x="328841" y="0"/>
                </a:moveTo>
                <a:lnTo>
                  <a:pt x="356171" y="43916"/>
                </a:lnTo>
                <a:lnTo>
                  <a:pt x="0" y="265722"/>
                </a:lnTo>
                <a:lnTo>
                  <a:pt x="49149" y="344639"/>
                </a:lnTo>
                <a:lnTo>
                  <a:pt x="405320" y="122809"/>
                </a:lnTo>
                <a:lnTo>
                  <a:pt x="445973" y="122809"/>
                </a:lnTo>
                <a:lnTo>
                  <a:pt x="475970" y="24015"/>
                </a:lnTo>
                <a:lnTo>
                  <a:pt x="328841" y="0"/>
                </a:lnTo>
                <a:close/>
              </a:path>
              <a:path w="476250" h="344804">
                <a:moveTo>
                  <a:pt x="445973" y="122809"/>
                </a:moveTo>
                <a:lnTo>
                  <a:pt x="405320" y="122809"/>
                </a:lnTo>
                <a:lnTo>
                  <a:pt x="432650" y="166687"/>
                </a:lnTo>
                <a:lnTo>
                  <a:pt x="445973" y="122809"/>
                </a:lnTo>
                <a:close/>
              </a:path>
            </a:pathLst>
          </a:custGeom>
          <a:solidFill>
            <a:srgbClr val="F4792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098971" y="4844021"/>
            <a:ext cx="66675" cy="198120"/>
          </a:xfrm>
          <a:custGeom>
            <a:avLst/>
            <a:gdLst/>
            <a:ahLst/>
            <a:cxnLst/>
            <a:rect l="l" t="t" r="r" b="b"/>
            <a:pathLst>
              <a:path w="66675" h="198120">
                <a:moveTo>
                  <a:pt x="66497" y="51549"/>
                </a:moveTo>
                <a:lnTo>
                  <a:pt x="23787" y="51549"/>
                </a:lnTo>
                <a:lnTo>
                  <a:pt x="23787" y="197764"/>
                </a:lnTo>
                <a:lnTo>
                  <a:pt x="66497" y="197764"/>
                </a:lnTo>
                <a:lnTo>
                  <a:pt x="66497" y="51549"/>
                </a:lnTo>
                <a:close/>
              </a:path>
              <a:path w="66675" h="198120">
                <a:moveTo>
                  <a:pt x="45135" y="0"/>
                </a:moveTo>
                <a:lnTo>
                  <a:pt x="0" y="51549"/>
                </a:lnTo>
                <a:lnTo>
                  <a:pt x="90271" y="51549"/>
                </a:lnTo>
                <a:lnTo>
                  <a:pt x="45135" y="0"/>
                </a:lnTo>
                <a:close/>
              </a:path>
            </a:pathLst>
          </a:custGeom>
          <a:solidFill>
            <a:srgbClr val="F4792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644266" y="3238362"/>
            <a:ext cx="1064895" cy="1526540"/>
          </a:xfrm>
          <a:custGeom>
            <a:avLst/>
            <a:gdLst/>
            <a:ahLst/>
            <a:cxnLst/>
            <a:rect l="l" t="t" r="r" b="b"/>
            <a:pathLst>
              <a:path w="1064895" h="1526539">
                <a:moveTo>
                  <a:pt x="532244" y="0"/>
                </a:moveTo>
                <a:lnTo>
                  <a:pt x="488591" y="2529"/>
                </a:lnTo>
                <a:lnTo>
                  <a:pt x="445910" y="9988"/>
                </a:lnTo>
                <a:lnTo>
                  <a:pt x="404338" y="22180"/>
                </a:lnTo>
                <a:lnTo>
                  <a:pt x="364012" y="38908"/>
                </a:lnTo>
                <a:lnTo>
                  <a:pt x="325069" y="59975"/>
                </a:lnTo>
                <a:lnTo>
                  <a:pt x="287645" y="85186"/>
                </a:lnTo>
                <a:lnTo>
                  <a:pt x="251879" y="114343"/>
                </a:lnTo>
                <a:lnTo>
                  <a:pt x="217906" y="147252"/>
                </a:lnTo>
                <a:lnTo>
                  <a:pt x="185863" y="183714"/>
                </a:lnTo>
                <a:lnTo>
                  <a:pt x="155889" y="223534"/>
                </a:lnTo>
                <a:lnTo>
                  <a:pt x="128119" y="266515"/>
                </a:lnTo>
                <a:lnTo>
                  <a:pt x="102691" y="312461"/>
                </a:lnTo>
                <a:lnTo>
                  <a:pt x="79741" y="361175"/>
                </a:lnTo>
                <a:lnTo>
                  <a:pt x="59407" y="412462"/>
                </a:lnTo>
                <a:lnTo>
                  <a:pt x="41825" y="466124"/>
                </a:lnTo>
                <a:lnTo>
                  <a:pt x="27133" y="521965"/>
                </a:lnTo>
                <a:lnTo>
                  <a:pt x="15468" y="579789"/>
                </a:lnTo>
                <a:lnTo>
                  <a:pt x="6966" y="639399"/>
                </a:lnTo>
                <a:lnTo>
                  <a:pt x="1764" y="700600"/>
                </a:lnTo>
                <a:lnTo>
                  <a:pt x="0" y="763193"/>
                </a:lnTo>
                <a:lnTo>
                  <a:pt x="1764" y="825787"/>
                </a:lnTo>
                <a:lnTo>
                  <a:pt x="6966" y="886988"/>
                </a:lnTo>
                <a:lnTo>
                  <a:pt x="15468" y="946598"/>
                </a:lnTo>
                <a:lnTo>
                  <a:pt x="27133" y="1004423"/>
                </a:lnTo>
                <a:lnTo>
                  <a:pt x="41825" y="1060265"/>
                </a:lnTo>
                <a:lnTo>
                  <a:pt x="59407" y="1113928"/>
                </a:lnTo>
                <a:lnTo>
                  <a:pt x="79741" y="1165215"/>
                </a:lnTo>
                <a:lnTo>
                  <a:pt x="102691" y="1213930"/>
                </a:lnTo>
                <a:lnTo>
                  <a:pt x="128119" y="1259877"/>
                </a:lnTo>
                <a:lnTo>
                  <a:pt x="155889" y="1302859"/>
                </a:lnTo>
                <a:lnTo>
                  <a:pt x="185863" y="1342680"/>
                </a:lnTo>
                <a:lnTo>
                  <a:pt x="217906" y="1379143"/>
                </a:lnTo>
                <a:lnTo>
                  <a:pt x="251879" y="1412052"/>
                </a:lnTo>
                <a:lnTo>
                  <a:pt x="287645" y="1441211"/>
                </a:lnTo>
                <a:lnTo>
                  <a:pt x="325069" y="1466422"/>
                </a:lnTo>
                <a:lnTo>
                  <a:pt x="364012" y="1487490"/>
                </a:lnTo>
                <a:lnTo>
                  <a:pt x="404338" y="1504219"/>
                </a:lnTo>
                <a:lnTo>
                  <a:pt x="445910" y="1516411"/>
                </a:lnTo>
                <a:lnTo>
                  <a:pt x="488591" y="1523870"/>
                </a:lnTo>
                <a:lnTo>
                  <a:pt x="532244" y="1526400"/>
                </a:lnTo>
                <a:lnTo>
                  <a:pt x="575895" y="1523870"/>
                </a:lnTo>
                <a:lnTo>
                  <a:pt x="618574" y="1516411"/>
                </a:lnTo>
                <a:lnTo>
                  <a:pt x="660144" y="1504219"/>
                </a:lnTo>
                <a:lnTo>
                  <a:pt x="700468" y="1487490"/>
                </a:lnTo>
                <a:lnTo>
                  <a:pt x="739410" y="1466422"/>
                </a:lnTo>
                <a:lnTo>
                  <a:pt x="776831" y="1441211"/>
                </a:lnTo>
                <a:lnTo>
                  <a:pt x="812596" y="1412052"/>
                </a:lnTo>
                <a:lnTo>
                  <a:pt x="846568" y="1379143"/>
                </a:lnTo>
                <a:lnTo>
                  <a:pt x="878608" y="1342680"/>
                </a:lnTo>
                <a:lnTo>
                  <a:pt x="908581" y="1302859"/>
                </a:lnTo>
                <a:lnTo>
                  <a:pt x="936350" y="1259877"/>
                </a:lnTo>
                <a:lnTo>
                  <a:pt x="961777" y="1213930"/>
                </a:lnTo>
                <a:lnTo>
                  <a:pt x="984725" y="1165215"/>
                </a:lnTo>
                <a:lnTo>
                  <a:pt x="1005058" y="1113928"/>
                </a:lnTo>
                <a:lnTo>
                  <a:pt x="1022639" y="1060265"/>
                </a:lnTo>
                <a:lnTo>
                  <a:pt x="1037330" y="1004423"/>
                </a:lnTo>
                <a:lnTo>
                  <a:pt x="1048995" y="946598"/>
                </a:lnTo>
                <a:lnTo>
                  <a:pt x="1057497" y="886988"/>
                </a:lnTo>
                <a:lnTo>
                  <a:pt x="1062698" y="825787"/>
                </a:lnTo>
                <a:lnTo>
                  <a:pt x="1064463" y="763193"/>
                </a:lnTo>
                <a:lnTo>
                  <a:pt x="1062698" y="700600"/>
                </a:lnTo>
                <a:lnTo>
                  <a:pt x="1057497" y="639399"/>
                </a:lnTo>
                <a:lnTo>
                  <a:pt x="1048995" y="579789"/>
                </a:lnTo>
                <a:lnTo>
                  <a:pt x="1037330" y="521965"/>
                </a:lnTo>
                <a:lnTo>
                  <a:pt x="1022639" y="466124"/>
                </a:lnTo>
                <a:lnTo>
                  <a:pt x="1005058" y="412462"/>
                </a:lnTo>
                <a:lnTo>
                  <a:pt x="984725" y="361175"/>
                </a:lnTo>
                <a:lnTo>
                  <a:pt x="961777" y="312461"/>
                </a:lnTo>
                <a:lnTo>
                  <a:pt x="936350" y="266515"/>
                </a:lnTo>
                <a:lnTo>
                  <a:pt x="908581" y="223534"/>
                </a:lnTo>
                <a:lnTo>
                  <a:pt x="878608" y="183714"/>
                </a:lnTo>
                <a:lnTo>
                  <a:pt x="846568" y="147252"/>
                </a:lnTo>
                <a:lnTo>
                  <a:pt x="812596" y="114343"/>
                </a:lnTo>
                <a:lnTo>
                  <a:pt x="776831" y="85186"/>
                </a:lnTo>
                <a:lnTo>
                  <a:pt x="739410" y="59975"/>
                </a:lnTo>
                <a:lnTo>
                  <a:pt x="700468" y="38908"/>
                </a:lnTo>
                <a:lnTo>
                  <a:pt x="660144" y="22180"/>
                </a:lnTo>
                <a:lnTo>
                  <a:pt x="618574" y="9988"/>
                </a:lnTo>
                <a:lnTo>
                  <a:pt x="575895" y="2529"/>
                </a:lnTo>
                <a:lnTo>
                  <a:pt x="5322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636786" y="3235543"/>
            <a:ext cx="1079500" cy="1536700"/>
          </a:xfrm>
          <a:custGeom>
            <a:avLst/>
            <a:gdLst/>
            <a:ahLst/>
            <a:cxnLst/>
            <a:rect l="l" t="t" r="r" b="b"/>
            <a:pathLst>
              <a:path w="1079500" h="1536700">
                <a:moveTo>
                  <a:pt x="649104" y="1523999"/>
                </a:moveTo>
                <a:lnTo>
                  <a:pt x="430342" y="1523999"/>
                </a:lnTo>
                <a:lnTo>
                  <a:pt x="451670" y="1536699"/>
                </a:lnTo>
                <a:lnTo>
                  <a:pt x="627777" y="1536699"/>
                </a:lnTo>
                <a:lnTo>
                  <a:pt x="649104" y="1523999"/>
                </a:lnTo>
                <a:close/>
              </a:path>
              <a:path w="1079500" h="1536700">
                <a:moveTo>
                  <a:pt x="414313" y="38099"/>
                </a:moveTo>
                <a:lnTo>
                  <a:pt x="368280" y="38099"/>
                </a:lnTo>
                <a:lnTo>
                  <a:pt x="348292" y="50799"/>
                </a:lnTo>
                <a:lnTo>
                  <a:pt x="309468" y="76199"/>
                </a:lnTo>
                <a:lnTo>
                  <a:pt x="272297" y="101599"/>
                </a:lnTo>
                <a:lnTo>
                  <a:pt x="236918" y="139699"/>
                </a:lnTo>
                <a:lnTo>
                  <a:pt x="219945" y="152399"/>
                </a:lnTo>
                <a:lnTo>
                  <a:pt x="203471" y="165099"/>
                </a:lnTo>
                <a:lnTo>
                  <a:pt x="187515" y="190499"/>
                </a:lnTo>
                <a:lnTo>
                  <a:pt x="172094" y="203199"/>
                </a:lnTo>
                <a:lnTo>
                  <a:pt x="157225" y="228599"/>
                </a:lnTo>
                <a:lnTo>
                  <a:pt x="142911" y="253999"/>
                </a:lnTo>
                <a:lnTo>
                  <a:pt x="129175" y="266699"/>
                </a:lnTo>
                <a:lnTo>
                  <a:pt x="103504" y="317499"/>
                </a:lnTo>
                <a:lnTo>
                  <a:pt x="80349" y="368299"/>
                </a:lnTo>
                <a:lnTo>
                  <a:pt x="59843" y="419099"/>
                </a:lnTo>
                <a:lnTo>
                  <a:pt x="42122" y="469899"/>
                </a:lnTo>
                <a:lnTo>
                  <a:pt x="27320" y="533399"/>
                </a:lnTo>
                <a:lnTo>
                  <a:pt x="21056" y="558799"/>
                </a:lnTo>
                <a:lnTo>
                  <a:pt x="15572" y="584199"/>
                </a:lnTo>
                <a:lnTo>
                  <a:pt x="10886" y="622299"/>
                </a:lnTo>
                <a:lnTo>
                  <a:pt x="7013" y="647699"/>
                </a:lnTo>
                <a:lnTo>
                  <a:pt x="3971" y="673099"/>
                </a:lnTo>
                <a:lnTo>
                  <a:pt x="1777" y="711199"/>
                </a:lnTo>
                <a:lnTo>
                  <a:pt x="448" y="736599"/>
                </a:lnTo>
                <a:lnTo>
                  <a:pt x="0" y="774699"/>
                </a:lnTo>
                <a:lnTo>
                  <a:pt x="448" y="800099"/>
                </a:lnTo>
                <a:lnTo>
                  <a:pt x="1777" y="838199"/>
                </a:lnTo>
                <a:lnTo>
                  <a:pt x="3971" y="863599"/>
                </a:lnTo>
                <a:lnTo>
                  <a:pt x="7013" y="901699"/>
                </a:lnTo>
                <a:lnTo>
                  <a:pt x="10886" y="927099"/>
                </a:lnTo>
                <a:lnTo>
                  <a:pt x="15572" y="952499"/>
                </a:lnTo>
                <a:lnTo>
                  <a:pt x="21056" y="990599"/>
                </a:lnTo>
                <a:lnTo>
                  <a:pt x="27320" y="1015999"/>
                </a:lnTo>
                <a:lnTo>
                  <a:pt x="34348" y="1041399"/>
                </a:lnTo>
                <a:lnTo>
                  <a:pt x="42122" y="1066799"/>
                </a:lnTo>
                <a:lnTo>
                  <a:pt x="50626" y="1104899"/>
                </a:lnTo>
                <a:lnTo>
                  <a:pt x="69756" y="1155699"/>
                </a:lnTo>
                <a:lnTo>
                  <a:pt x="91604" y="1206499"/>
                </a:lnTo>
                <a:lnTo>
                  <a:pt x="116034" y="1244599"/>
                </a:lnTo>
                <a:lnTo>
                  <a:pt x="129175" y="1269999"/>
                </a:lnTo>
                <a:lnTo>
                  <a:pt x="142911" y="1295399"/>
                </a:lnTo>
                <a:lnTo>
                  <a:pt x="157225" y="1320799"/>
                </a:lnTo>
                <a:lnTo>
                  <a:pt x="172094" y="1333499"/>
                </a:lnTo>
                <a:lnTo>
                  <a:pt x="187515" y="1358899"/>
                </a:lnTo>
                <a:lnTo>
                  <a:pt x="203471" y="1371599"/>
                </a:lnTo>
                <a:lnTo>
                  <a:pt x="219945" y="1396999"/>
                </a:lnTo>
                <a:lnTo>
                  <a:pt x="236918" y="1409699"/>
                </a:lnTo>
                <a:lnTo>
                  <a:pt x="254375" y="1422399"/>
                </a:lnTo>
                <a:lnTo>
                  <a:pt x="272297" y="1447799"/>
                </a:lnTo>
                <a:lnTo>
                  <a:pt x="290667" y="1460499"/>
                </a:lnTo>
                <a:lnTo>
                  <a:pt x="309468" y="1473199"/>
                </a:lnTo>
                <a:lnTo>
                  <a:pt x="328682" y="1485899"/>
                </a:lnTo>
                <a:lnTo>
                  <a:pt x="348292" y="1498599"/>
                </a:lnTo>
                <a:lnTo>
                  <a:pt x="368280" y="1498599"/>
                </a:lnTo>
                <a:lnTo>
                  <a:pt x="388629" y="1511299"/>
                </a:lnTo>
                <a:lnTo>
                  <a:pt x="409322" y="1523999"/>
                </a:lnTo>
                <a:lnTo>
                  <a:pt x="455110" y="1523999"/>
                </a:lnTo>
                <a:lnTo>
                  <a:pt x="434572" y="1511299"/>
                </a:lnTo>
                <a:lnTo>
                  <a:pt x="414313" y="1511299"/>
                </a:lnTo>
                <a:lnTo>
                  <a:pt x="394351" y="1498599"/>
                </a:lnTo>
                <a:lnTo>
                  <a:pt x="374702" y="1485899"/>
                </a:lnTo>
                <a:lnTo>
                  <a:pt x="355384" y="1485899"/>
                </a:lnTo>
                <a:lnTo>
                  <a:pt x="336413" y="1473199"/>
                </a:lnTo>
                <a:lnTo>
                  <a:pt x="317806" y="1460499"/>
                </a:lnTo>
                <a:lnTo>
                  <a:pt x="299580" y="1447799"/>
                </a:lnTo>
                <a:lnTo>
                  <a:pt x="281751" y="1435099"/>
                </a:lnTo>
                <a:lnTo>
                  <a:pt x="264338" y="1409699"/>
                </a:lnTo>
                <a:lnTo>
                  <a:pt x="247355" y="1396999"/>
                </a:lnTo>
                <a:lnTo>
                  <a:pt x="230821" y="1384299"/>
                </a:lnTo>
                <a:lnTo>
                  <a:pt x="214753" y="1371599"/>
                </a:lnTo>
                <a:lnTo>
                  <a:pt x="199166" y="1346199"/>
                </a:lnTo>
                <a:lnTo>
                  <a:pt x="184078" y="1333499"/>
                </a:lnTo>
                <a:lnTo>
                  <a:pt x="169506" y="1308099"/>
                </a:lnTo>
                <a:lnTo>
                  <a:pt x="155483" y="1282699"/>
                </a:lnTo>
                <a:lnTo>
                  <a:pt x="142018" y="1269999"/>
                </a:lnTo>
                <a:lnTo>
                  <a:pt x="116832" y="1219199"/>
                </a:lnTo>
                <a:lnTo>
                  <a:pt x="94089" y="1168399"/>
                </a:lnTo>
                <a:lnTo>
                  <a:pt x="73927" y="1117599"/>
                </a:lnTo>
                <a:lnTo>
                  <a:pt x="56486" y="1066799"/>
                </a:lnTo>
                <a:lnTo>
                  <a:pt x="41905" y="1015999"/>
                </a:lnTo>
                <a:lnTo>
                  <a:pt x="35730" y="977899"/>
                </a:lnTo>
                <a:lnTo>
                  <a:pt x="30322" y="952499"/>
                </a:lnTo>
                <a:lnTo>
                  <a:pt x="25699" y="927099"/>
                </a:lnTo>
                <a:lnTo>
                  <a:pt x="21878" y="888999"/>
                </a:lnTo>
                <a:lnTo>
                  <a:pt x="18876" y="863599"/>
                </a:lnTo>
                <a:lnTo>
                  <a:pt x="16711" y="838199"/>
                </a:lnTo>
                <a:lnTo>
                  <a:pt x="15400" y="800099"/>
                </a:lnTo>
                <a:lnTo>
                  <a:pt x="14960" y="774699"/>
                </a:lnTo>
                <a:lnTo>
                  <a:pt x="15400" y="736599"/>
                </a:lnTo>
                <a:lnTo>
                  <a:pt x="16711" y="711199"/>
                </a:lnTo>
                <a:lnTo>
                  <a:pt x="18876" y="685799"/>
                </a:lnTo>
                <a:lnTo>
                  <a:pt x="21878" y="647699"/>
                </a:lnTo>
                <a:lnTo>
                  <a:pt x="25699" y="622299"/>
                </a:lnTo>
                <a:lnTo>
                  <a:pt x="30322" y="584199"/>
                </a:lnTo>
                <a:lnTo>
                  <a:pt x="35730" y="558799"/>
                </a:lnTo>
                <a:lnTo>
                  <a:pt x="41905" y="533399"/>
                </a:lnTo>
                <a:lnTo>
                  <a:pt x="48829" y="507999"/>
                </a:lnTo>
                <a:lnTo>
                  <a:pt x="56486" y="482599"/>
                </a:lnTo>
                <a:lnTo>
                  <a:pt x="64858" y="444499"/>
                </a:lnTo>
                <a:lnTo>
                  <a:pt x="83676" y="393699"/>
                </a:lnTo>
                <a:lnTo>
                  <a:pt x="105146" y="342899"/>
                </a:lnTo>
                <a:lnTo>
                  <a:pt x="116832" y="330199"/>
                </a:lnTo>
                <a:lnTo>
                  <a:pt x="129128" y="304799"/>
                </a:lnTo>
                <a:lnTo>
                  <a:pt x="142018" y="279399"/>
                </a:lnTo>
                <a:lnTo>
                  <a:pt x="155483" y="253999"/>
                </a:lnTo>
                <a:lnTo>
                  <a:pt x="169506" y="241299"/>
                </a:lnTo>
                <a:lnTo>
                  <a:pt x="184078" y="215899"/>
                </a:lnTo>
                <a:lnTo>
                  <a:pt x="199166" y="203199"/>
                </a:lnTo>
                <a:lnTo>
                  <a:pt x="214753" y="177799"/>
                </a:lnTo>
                <a:lnTo>
                  <a:pt x="230821" y="165099"/>
                </a:lnTo>
                <a:lnTo>
                  <a:pt x="264338" y="126999"/>
                </a:lnTo>
                <a:lnTo>
                  <a:pt x="299580" y="101599"/>
                </a:lnTo>
                <a:lnTo>
                  <a:pt x="336413" y="76199"/>
                </a:lnTo>
                <a:lnTo>
                  <a:pt x="374702" y="50799"/>
                </a:lnTo>
                <a:lnTo>
                  <a:pt x="394351" y="50799"/>
                </a:lnTo>
                <a:lnTo>
                  <a:pt x="414313" y="38099"/>
                </a:lnTo>
                <a:close/>
              </a:path>
              <a:path w="1079500" h="1536700">
                <a:moveTo>
                  <a:pt x="711163" y="38099"/>
                </a:moveTo>
                <a:lnTo>
                  <a:pt x="665127" y="38099"/>
                </a:lnTo>
                <a:lnTo>
                  <a:pt x="685088" y="50799"/>
                </a:lnTo>
                <a:lnTo>
                  <a:pt x="704735" y="50799"/>
                </a:lnTo>
                <a:lnTo>
                  <a:pt x="724052" y="63499"/>
                </a:lnTo>
                <a:lnTo>
                  <a:pt x="761629" y="88899"/>
                </a:lnTo>
                <a:lnTo>
                  <a:pt x="797681" y="114299"/>
                </a:lnTo>
                <a:lnTo>
                  <a:pt x="832075" y="139699"/>
                </a:lnTo>
                <a:lnTo>
                  <a:pt x="848608" y="165099"/>
                </a:lnTo>
                <a:lnTo>
                  <a:pt x="864675" y="177799"/>
                </a:lnTo>
                <a:lnTo>
                  <a:pt x="880260" y="203199"/>
                </a:lnTo>
                <a:lnTo>
                  <a:pt x="895346" y="215899"/>
                </a:lnTo>
                <a:lnTo>
                  <a:pt x="909916" y="241299"/>
                </a:lnTo>
                <a:lnTo>
                  <a:pt x="923940" y="253999"/>
                </a:lnTo>
                <a:lnTo>
                  <a:pt x="937405" y="279399"/>
                </a:lnTo>
                <a:lnTo>
                  <a:pt x="950295" y="304799"/>
                </a:lnTo>
                <a:lnTo>
                  <a:pt x="962591" y="330199"/>
                </a:lnTo>
                <a:lnTo>
                  <a:pt x="974276" y="342899"/>
                </a:lnTo>
                <a:lnTo>
                  <a:pt x="995746" y="393699"/>
                </a:lnTo>
                <a:lnTo>
                  <a:pt x="1014564" y="444499"/>
                </a:lnTo>
                <a:lnTo>
                  <a:pt x="1022935" y="482599"/>
                </a:lnTo>
                <a:lnTo>
                  <a:pt x="1030592" y="507999"/>
                </a:lnTo>
                <a:lnTo>
                  <a:pt x="1037515" y="533399"/>
                </a:lnTo>
                <a:lnTo>
                  <a:pt x="1043689" y="558799"/>
                </a:lnTo>
                <a:lnTo>
                  <a:pt x="1049096" y="584199"/>
                </a:lnTo>
                <a:lnTo>
                  <a:pt x="1053718" y="622299"/>
                </a:lnTo>
                <a:lnTo>
                  <a:pt x="1057538" y="647699"/>
                </a:lnTo>
                <a:lnTo>
                  <a:pt x="1060539" y="685799"/>
                </a:lnTo>
                <a:lnTo>
                  <a:pt x="1062703" y="711199"/>
                </a:lnTo>
                <a:lnTo>
                  <a:pt x="1064012" y="736599"/>
                </a:lnTo>
                <a:lnTo>
                  <a:pt x="1064450" y="774699"/>
                </a:lnTo>
                <a:lnTo>
                  <a:pt x="1064012" y="800099"/>
                </a:lnTo>
                <a:lnTo>
                  <a:pt x="1062703" y="838199"/>
                </a:lnTo>
                <a:lnTo>
                  <a:pt x="1060539" y="863599"/>
                </a:lnTo>
                <a:lnTo>
                  <a:pt x="1057538" y="888999"/>
                </a:lnTo>
                <a:lnTo>
                  <a:pt x="1053718" y="927099"/>
                </a:lnTo>
                <a:lnTo>
                  <a:pt x="1049096" y="952499"/>
                </a:lnTo>
                <a:lnTo>
                  <a:pt x="1043689" y="977899"/>
                </a:lnTo>
                <a:lnTo>
                  <a:pt x="1037515" y="1015999"/>
                </a:lnTo>
                <a:lnTo>
                  <a:pt x="1022935" y="1066799"/>
                </a:lnTo>
                <a:lnTo>
                  <a:pt x="1005495" y="1117599"/>
                </a:lnTo>
                <a:lnTo>
                  <a:pt x="985334" y="1168399"/>
                </a:lnTo>
                <a:lnTo>
                  <a:pt x="962591" y="1219199"/>
                </a:lnTo>
                <a:lnTo>
                  <a:pt x="937405" y="1269999"/>
                </a:lnTo>
                <a:lnTo>
                  <a:pt x="923940" y="1282699"/>
                </a:lnTo>
                <a:lnTo>
                  <a:pt x="909916" y="1308099"/>
                </a:lnTo>
                <a:lnTo>
                  <a:pt x="895346" y="1333499"/>
                </a:lnTo>
                <a:lnTo>
                  <a:pt x="880260" y="1346199"/>
                </a:lnTo>
                <a:lnTo>
                  <a:pt x="864675" y="1371599"/>
                </a:lnTo>
                <a:lnTo>
                  <a:pt x="848608" y="1384299"/>
                </a:lnTo>
                <a:lnTo>
                  <a:pt x="832075" y="1396999"/>
                </a:lnTo>
                <a:lnTo>
                  <a:pt x="815094" y="1409699"/>
                </a:lnTo>
                <a:lnTo>
                  <a:pt x="797681" y="1435099"/>
                </a:lnTo>
                <a:lnTo>
                  <a:pt x="779854" y="1447799"/>
                </a:lnTo>
                <a:lnTo>
                  <a:pt x="761629" y="1460499"/>
                </a:lnTo>
                <a:lnTo>
                  <a:pt x="743023" y="1473199"/>
                </a:lnTo>
                <a:lnTo>
                  <a:pt x="724052" y="1485899"/>
                </a:lnTo>
                <a:lnTo>
                  <a:pt x="704735" y="1485899"/>
                </a:lnTo>
                <a:lnTo>
                  <a:pt x="685088" y="1498599"/>
                </a:lnTo>
                <a:lnTo>
                  <a:pt x="665127" y="1511299"/>
                </a:lnTo>
                <a:lnTo>
                  <a:pt x="644869" y="1511299"/>
                </a:lnTo>
                <a:lnTo>
                  <a:pt x="624332" y="1523999"/>
                </a:lnTo>
                <a:lnTo>
                  <a:pt x="670123" y="1523999"/>
                </a:lnTo>
                <a:lnTo>
                  <a:pt x="690815" y="1511299"/>
                </a:lnTo>
                <a:lnTo>
                  <a:pt x="711163" y="1498599"/>
                </a:lnTo>
                <a:lnTo>
                  <a:pt x="731150" y="1498599"/>
                </a:lnTo>
                <a:lnTo>
                  <a:pt x="769971" y="1473199"/>
                </a:lnTo>
                <a:lnTo>
                  <a:pt x="807139" y="1447799"/>
                </a:lnTo>
                <a:lnTo>
                  <a:pt x="825059" y="1422399"/>
                </a:lnTo>
                <a:lnTo>
                  <a:pt x="842514" y="1409699"/>
                </a:lnTo>
                <a:lnTo>
                  <a:pt x="859486" y="1396999"/>
                </a:lnTo>
                <a:lnTo>
                  <a:pt x="875957" y="1371599"/>
                </a:lnTo>
                <a:lnTo>
                  <a:pt x="891912" y="1358899"/>
                </a:lnTo>
                <a:lnTo>
                  <a:pt x="907331" y="1333499"/>
                </a:lnTo>
                <a:lnTo>
                  <a:pt x="922197" y="1320799"/>
                </a:lnTo>
                <a:lnTo>
                  <a:pt x="936512" y="1295399"/>
                </a:lnTo>
                <a:lnTo>
                  <a:pt x="950248" y="1269999"/>
                </a:lnTo>
                <a:lnTo>
                  <a:pt x="963389" y="1244599"/>
                </a:lnTo>
                <a:lnTo>
                  <a:pt x="975919" y="1231899"/>
                </a:lnTo>
                <a:lnTo>
                  <a:pt x="999074" y="1181099"/>
                </a:lnTo>
                <a:lnTo>
                  <a:pt x="1019579" y="1130299"/>
                </a:lnTo>
                <a:lnTo>
                  <a:pt x="1037301" y="1066799"/>
                </a:lnTo>
                <a:lnTo>
                  <a:pt x="1045075" y="1041399"/>
                </a:lnTo>
                <a:lnTo>
                  <a:pt x="1052102" y="1015999"/>
                </a:lnTo>
                <a:lnTo>
                  <a:pt x="1058367" y="990599"/>
                </a:lnTo>
                <a:lnTo>
                  <a:pt x="1063850" y="952499"/>
                </a:lnTo>
                <a:lnTo>
                  <a:pt x="1068537" y="927099"/>
                </a:lnTo>
                <a:lnTo>
                  <a:pt x="1072410" y="901699"/>
                </a:lnTo>
                <a:lnTo>
                  <a:pt x="1075451" y="863599"/>
                </a:lnTo>
                <a:lnTo>
                  <a:pt x="1077646" y="838199"/>
                </a:lnTo>
                <a:lnTo>
                  <a:pt x="1078975" y="800099"/>
                </a:lnTo>
                <a:lnTo>
                  <a:pt x="1079423" y="774699"/>
                </a:lnTo>
                <a:lnTo>
                  <a:pt x="1078975" y="736599"/>
                </a:lnTo>
                <a:lnTo>
                  <a:pt x="1077646" y="711199"/>
                </a:lnTo>
                <a:lnTo>
                  <a:pt x="1075451" y="673099"/>
                </a:lnTo>
                <a:lnTo>
                  <a:pt x="1072410" y="647699"/>
                </a:lnTo>
                <a:lnTo>
                  <a:pt x="1068537" y="622299"/>
                </a:lnTo>
                <a:lnTo>
                  <a:pt x="1063850" y="584199"/>
                </a:lnTo>
                <a:lnTo>
                  <a:pt x="1058367" y="558799"/>
                </a:lnTo>
                <a:lnTo>
                  <a:pt x="1052102" y="533399"/>
                </a:lnTo>
                <a:lnTo>
                  <a:pt x="1045075" y="495299"/>
                </a:lnTo>
                <a:lnTo>
                  <a:pt x="1028797" y="444499"/>
                </a:lnTo>
                <a:lnTo>
                  <a:pt x="1009666" y="393699"/>
                </a:lnTo>
                <a:lnTo>
                  <a:pt x="987819" y="342899"/>
                </a:lnTo>
                <a:lnTo>
                  <a:pt x="963389" y="292099"/>
                </a:lnTo>
                <a:lnTo>
                  <a:pt x="936512" y="253999"/>
                </a:lnTo>
                <a:lnTo>
                  <a:pt x="922197" y="228599"/>
                </a:lnTo>
                <a:lnTo>
                  <a:pt x="907331" y="203199"/>
                </a:lnTo>
                <a:lnTo>
                  <a:pt x="891912" y="190499"/>
                </a:lnTo>
                <a:lnTo>
                  <a:pt x="875957" y="165099"/>
                </a:lnTo>
                <a:lnTo>
                  <a:pt x="859486" y="152399"/>
                </a:lnTo>
                <a:lnTo>
                  <a:pt x="842514" y="139699"/>
                </a:lnTo>
                <a:lnTo>
                  <a:pt x="825059" y="114299"/>
                </a:lnTo>
                <a:lnTo>
                  <a:pt x="788770" y="88899"/>
                </a:lnTo>
                <a:lnTo>
                  <a:pt x="750758" y="63499"/>
                </a:lnTo>
                <a:lnTo>
                  <a:pt x="731150" y="50799"/>
                </a:lnTo>
                <a:lnTo>
                  <a:pt x="711163" y="38099"/>
                </a:lnTo>
                <a:close/>
              </a:path>
              <a:path w="1079500" h="1536700">
                <a:moveTo>
                  <a:pt x="518235" y="12699"/>
                </a:moveTo>
                <a:lnTo>
                  <a:pt x="430342" y="12699"/>
                </a:lnTo>
                <a:lnTo>
                  <a:pt x="388629" y="38099"/>
                </a:lnTo>
                <a:lnTo>
                  <a:pt x="434572" y="38099"/>
                </a:lnTo>
                <a:lnTo>
                  <a:pt x="455110" y="25399"/>
                </a:lnTo>
                <a:lnTo>
                  <a:pt x="496959" y="25399"/>
                </a:lnTo>
                <a:lnTo>
                  <a:pt x="518235" y="12699"/>
                </a:lnTo>
                <a:close/>
              </a:path>
              <a:path w="1079500" h="1536700">
                <a:moveTo>
                  <a:pt x="649104" y="12699"/>
                </a:moveTo>
                <a:lnTo>
                  <a:pt x="561211" y="12699"/>
                </a:lnTo>
                <a:lnTo>
                  <a:pt x="582486" y="25399"/>
                </a:lnTo>
                <a:lnTo>
                  <a:pt x="624332" y="25399"/>
                </a:lnTo>
                <a:lnTo>
                  <a:pt x="644869" y="38099"/>
                </a:lnTo>
                <a:lnTo>
                  <a:pt x="690815" y="38099"/>
                </a:lnTo>
                <a:lnTo>
                  <a:pt x="649104" y="12699"/>
                </a:lnTo>
                <a:close/>
              </a:path>
              <a:path w="1079500" h="1536700">
                <a:moveTo>
                  <a:pt x="584264" y="0"/>
                </a:moveTo>
                <a:lnTo>
                  <a:pt x="495184" y="0"/>
                </a:lnTo>
                <a:lnTo>
                  <a:pt x="473290" y="12699"/>
                </a:lnTo>
                <a:lnTo>
                  <a:pt x="606158" y="12699"/>
                </a:lnTo>
                <a:lnTo>
                  <a:pt x="584264" y="0"/>
                </a:lnTo>
                <a:close/>
              </a:path>
            </a:pathLst>
          </a:custGeom>
          <a:solidFill>
            <a:srgbClr val="808285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790440" y="3761943"/>
            <a:ext cx="388620" cy="697230"/>
          </a:xfrm>
          <a:custGeom>
            <a:avLst/>
            <a:gdLst/>
            <a:ahLst/>
            <a:cxnLst/>
            <a:rect l="l" t="t" r="r" b="b"/>
            <a:pathLst>
              <a:path w="388620" h="697229">
                <a:moveTo>
                  <a:pt x="388632" y="696620"/>
                </a:moveTo>
                <a:lnTo>
                  <a:pt x="0" y="696620"/>
                </a:lnTo>
                <a:lnTo>
                  <a:pt x="0" y="0"/>
                </a:lnTo>
                <a:lnTo>
                  <a:pt x="388632" y="0"/>
                </a:lnTo>
                <a:lnTo>
                  <a:pt x="388632" y="696620"/>
                </a:lnTo>
                <a:close/>
              </a:path>
            </a:pathLst>
          </a:custGeom>
          <a:solidFill>
            <a:srgbClr val="6E6F72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812500" y="3786200"/>
            <a:ext cx="344805" cy="124460"/>
          </a:xfrm>
          <a:custGeom>
            <a:avLst/>
            <a:gdLst/>
            <a:ahLst/>
            <a:cxnLst/>
            <a:rect l="l" t="t" r="r" b="b"/>
            <a:pathLst>
              <a:path w="344804" h="124460">
                <a:moveTo>
                  <a:pt x="344512" y="123977"/>
                </a:moveTo>
                <a:lnTo>
                  <a:pt x="0" y="123977"/>
                </a:lnTo>
                <a:lnTo>
                  <a:pt x="0" y="0"/>
                </a:lnTo>
                <a:lnTo>
                  <a:pt x="344512" y="0"/>
                </a:lnTo>
                <a:lnTo>
                  <a:pt x="344512" y="123977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812500" y="3945953"/>
            <a:ext cx="344805" cy="124460"/>
          </a:xfrm>
          <a:custGeom>
            <a:avLst/>
            <a:gdLst/>
            <a:ahLst/>
            <a:cxnLst/>
            <a:rect l="l" t="t" r="r" b="b"/>
            <a:pathLst>
              <a:path w="344804" h="124460">
                <a:moveTo>
                  <a:pt x="344512" y="123977"/>
                </a:moveTo>
                <a:lnTo>
                  <a:pt x="0" y="123977"/>
                </a:lnTo>
                <a:lnTo>
                  <a:pt x="0" y="0"/>
                </a:lnTo>
                <a:lnTo>
                  <a:pt x="344512" y="0"/>
                </a:lnTo>
                <a:lnTo>
                  <a:pt x="344512" y="123977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5992827" y="3009090"/>
            <a:ext cx="69215" cy="67310"/>
          </a:xfrm>
          <a:custGeom>
            <a:avLst/>
            <a:gdLst/>
            <a:ahLst/>
            <a:cxnLst/>
            <a:rect l="l" t="t" r="r" b="b"/>
            <a:pathLst>
              <a:path w="69214" h="67310">
                <a:moveTo>
                  <a:pt x="27932" y="0"/>
                </a:moveTo>
                <a:lnTo>
                  <a:pt x="16464" y="4417"/>
                </a:lnTo>
                <a:lnTo>
                  <a:pt x="7393" y="13231"/>
                </a:lnTo>
                <a:lnTo>
                  <a:pt x="1608" y="26222"/>
                </a:lnTo>
                <a:lnTo>
                  <a:pt x="0" y="43171"/>
                </a:lnTo>
                <a:lnTo>
                  <a:pt x="5209" y="53497"/>
                </a:lnTo>
                <a:lnTo>
                  <a:pt x="14634" y="61450"/>
                </a:lnTo>
                <a:lnTo>
                  <a:pt x="28301" y="66230"/>
                </a:lnTo>
                <a:lnTo>
                  <a:pt x="46236" y="67033"/>
                </a:lnTo>
                <a:lnTo>
                  <a:pt x="57878" y="59656"/>
                </a:lnTo>
                <a:lnTo>
                  <a:pt x="65766" y="48380"/>
                </a:lnTo>
                <a:lnTo>
                  <a:pt x="68669" y="34429"/>
                </a:lnTo>
                <a:lnTo>
                  <a:pt x="68507" y="31057"/>
                </a:lnTo>
                <a:lnTo>
                  <a:pt x="64763" y="18669"/>
                </a:lnTo>
                <a:lnTo>
                  <a:pt x="56430" y="8713"/>
                </a:lnTo>
                <a:lnTo>
                  <a:pt x="43991" y="2165"/>
                </a:lnTo>
                <a:lnTo>
                  <a:pt x="27932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5979553" y="3077476"/>
            <a:ext cx="94056" cy="26426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825903" y="3009103"/>
            <a:ext cx="69215" cy="67310"/>
          </a:xfrm>
          <a:custGeom>
            <a:avLst/>
            <a:gdLst/>
            <a:ahLst/>
            <a:cxnLst/>
            <a:rect l="l" t="t" r="r" b="b"/>
            <a:pathLst>
              <a:path w="69214" h="67310">
                <a:moveTo>
                  <a:pt x="27954" y="0"/>
                </a:moveTo>
                <a:lnTo>
                  <a:pt x="16476" y="4408"/>
                </a:lnTo>
                <a:lnTo>
                  <a:pt x="7398" y="13215"/>
                </a:lnTo>
                <a:lnTo>
                  <a:pt x="1609" y="26199"/>
                </a:lnTo>
                <a:lnTo>
                  <a:pt x="0" y="43144"/>
                </a:lnTo>
                <a:lnTo>
                  <a:pt x="5204" y="53472"/>
                </a:lnTo>
                <a:lnTo>
                  <a:pt x="14626" y="61428"/>
                </a:lnTo>
                <a:lnTo>
                  <a:pt x="28292" y="66209"/>
                </a:lnTo>
                <a:lnTo>
                  <a:pt x="46229" y="67015"/>
                </a:lnTo>
                <a:lnTo>
                  <a:pt x="57871" y="59639"/>
                </a:lnTo>
                <a:lnTo>
                  <a:pt x="65757" y="48362"/>
                </a:lnTo>
                <a:lnTo>
                  <a:pt x="68659" y="34408"/>
                </a:lnTo>
                <a:lnTo>
                  <a:pt x="68501" y="31082"/>
                </a:lnTo>
                <a:lnTo>
                  <a:pt x="64771" y="18686"/>
                </a:lnTo>
                <a:lnTo>
                  <a:pt x="56447" y="8724"/>
                </a:lnTo>
                <a:lnTo>
                  <a:pt x="44013" y="2170"/>
                </a:lnTo>
                <a:lnTo>
                  <a:pt x="27954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812637" y="3077476"/>
            <a:ext cx="94043" cy="26426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909370" y="3075018"/>
            <a:ext cx="69215" cy="67310"/>
          </a:xfrm>
          <a:custGeom>
            <a:avLst/>
            <a:gdLst/>
            <a:ahLst/>
            <a:cxnLst/>
            <a:rect l="l" t="t" r="r" b="b"/>
            <a:pathLst>
              <a:path w="69214" h="67310">
                <a:moveTo>
                  <a:pt x="27943" y="0"/>
                </a:moveTo>
                <a:lnTo>
                  <a:pt x="16471" y="4419"/>
                </a:lnTo>
                <a:lnTo>
                  <a:pt x="7396" y="13234"/>
                </a:lnTo>
                <a:lnTo>
                  <a:pt x="1609" y="26223"/>
                </a:lnTo>
                <a:lnTo>
                  <a:pt x="0" y="43162"/>
                </a:lnTo>
                <a:lnTo>
                  <a:pt x="5206" y="53492"/>
                </a:lnTo>
                <a:lnTo>
                  <a:pt x="14630" y="61449"/>
                </a:lnTo>
                <a:lnTo>
                  <a:pt x="28296" y="66231"/>
                </a:lnTo>
                <a:lnTo>
                  <a:pt x="46228" y="67038"/>
                </a:lnTo>
                <a:lnTo>
                  <a:pt x="57869" y="59663"/>
                </a:lnTo>
                <a:lnTo>
                  <a:pt x="65756" y="48385"/>
                </a:lnTo>
                <a:lnTo>
                  <a:pt x="68658" y="34428"/>
                </a:lnTo>
                <a:lnTo>
                  <a:pt x="68498" y="31075"/>
                </a:lnTo>
                <a:lnTo>
                  <a:pt x="64762" y="18684"/>
                </a:lnTo>
                <a:lnTo>
                  <a:pt x="56434" y="8722"/>
                </a:lnTo>
                <a:lnTo>
                  <a:pt x="44000" y="2168"/>
                </a:lnTo>
                <a:lnTo>
                  <a:pt x="27943" y="0"/>
                </a:lnTo>
                <a:close/>
              </a:path>
            </a:pathLst>
          </a:custGeom>
          <a:solidFill>
            <a:srgbClr val="6D6E71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896102" y="3143415"/>
            <a:ext cx="94043" cy="26426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025836" y="4418545"/>
            <a:ext cx="236854" cy="424180"/>
          </a:xfrm>
          <a:custGeom>
            <a:avLst/>
            <a:gdLst/>
            <a:ahLst/>
            <a:cxnLst/>
            <a:rect l="l" t="t" r="r" b="b"/>
            <a:pathLst>
              <a:path w="236854" h="424179">
                <a:moveTo>
                  <a:pt x="236575" y="424027"/>
                </a:moveTo>
                <a:lnTo>
                  <a:pt x="0" y="424027"/>
                </a:lnTo>
                <a:lnTo>
                  <a:pt x="0" y="0"/>
                </a:lnTo>
                <a:lnTo>
                  <a:pt x="236575" y="0"/>
                </a:lnTo>
                <a:lnTo>
                  <a:pt x="236575" y="424027"/>
                </a:lnTo>
                <a:close/>
              </a:path>
            </a:pathLst>
          </a:custGeom>
          <a:solidFill>
            <a:srgbClr val="6E6F72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039273" y="4433265"/>
            <a:ext cx="210185" cy="75565"/>
          </a:xfrm>
          <a:custGeom>
            <a:avLst/>
            <a:gdLst/>
            <a:ahLst/>
            <a:cxnLst/>
            <a:rect l="l" t="t" r="r" b="b"/>
            <a:pathLst>
              <a:path w="210185" h="75564">
                <a:moveTo>
                  <a:pt x="209689" y="75501"/>
                </a:moveTo>
                <a:lnTo>
                  <a:pt x="0" y="75501"/>
                </a:lnTo>
                <a:lnTo>
                  <a:pt x="0" y="0"/>
                </a:lnTo>
                <a:lnTo>
                  <a:pt x="209689" y="0"/>
                </a:lnTo>
                <a:lnTo>
                  <a:pt x="209689" y="75501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039273" y="4530559"/>
            <a:ext cx="210185" cy="75565"/>
          </a:xfrm>
          <a:custGeom>
            <a:avLst/>
            <a:gdLst/>
            <a:ahLst/>
            <a:cxnLst/>
            <a:rect l="l" t="t" r="r" b="b"/>
            <a:pathLst>
              <a:path w="210185" h="75564">
                <a:moveTo>
                  <a:pt x="209689" y="75476"/>
                </a:moveTo>
                <a:lnTo>
                  <a:pt x="0" y="75476"/>
                </a:lnTo>
                <a:lnTo>
                  <a:pt x="0" y="0"/>
                </a:lnTo>
                <a:lnTo>
                  <a:pt x="209689" y="0"/>
                </a:lnTo>
                <a:lnTo>
                  <a:pt x="209689" y="75476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936943" y="5019880"/>
            <a:ext cx="419850" cy="20584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115913" y="3004452"/>
            <a:ext cx="916558" cy="68743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115913" y="3751288"/>
            <a:ext cx="916558" cy="68743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115913" y="4498124"/>
            <a:ext cx="916558" cy="687425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3" name="object 73"/>
          <p:cNvSpPr txBox="1"/>
          <p:nvPr/>
        </p:nvSpPr>
        <p:spPr>
          <a:xfrm>
            <a:off x="4816793" y="3456631"/>
            <a:ext cx="725805" cy="271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0180" marR="5080" indent="-158115">
              <a:lnSpc>
                <a:spcPts val="1010"/>
              </a:lnSpc>
            </a:pPr>
            <a:r>
              <a:rPr sz="1000" b="1" spc="45" dirty="0">
                <a:solidFill>
                  <a:srgbClr val="231F20"/>
                </a:solidFill>
                <a:latin typeface="Calibri"/>
                <a:cs typeface="Calibri"/>
              </a:rPr>
              <a:t>Inform</a:t>
            </a:r>
            <a:r>
              <a:rPr sz="1000" b="1" spc="30" dirty="0">
                <a:solidFill>
                  <a:srgbClr val="231F20"/>
                </a:solidFill>
                <a:latin typeface="Calibri"/>
                <a:cs typeface="Calibri"/>
              </a:rPr>
              <a:t>a</a:t>
            </a:r>
            <a:r>
              <a:rPr sz="1000" b="1" spc="40" dirty="0">
                <a:solidFill>
                  <a:srgbClr val="231F20"/>
                </a:solidFill>
                <a:latin typeface="Calibri"/>
                <a:cs typeface="Calibri"/>
              </a:rPr>
              <a:t>tion</a:t>
            </a:r>
            <a:r>
              <a:rPr sz="1000" b="1" spc="2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000" b="1" spc="55" dirty="0">
                <a:solidFill>
                  <a:srgbClr val="231F20"/>
                </a:solidFill>
                <a:latin typeface="Calibri"/>
                <a:cs typeface="Calibri"/>
              </a:rPr>
              <a:t>Server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5007838" y="4459401"/>
            <a:ext cx="311264" cy="6410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006251" y="411467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360" y="0"/>
                </a:moveTo>
                <a:lnTo>
                  <a:pt x="144669" y="5542"/>
                </a:lnTo>
                <a:lnTo>
                  <a:pt x="102952" y="21282"/>
                </a:lnTo>
                <a:lnTo>
                  <a:pt x="66544" y="45884"/>
                </a:lnTo>
                <a:lnTo>
                  <a:pt x="36776" y="78016"/>
                </a:lnTo>
                <a:lnTo>
                  <a:pt x="14983" y="116344"/>
                </a:lnTo>
                <a:lnTo>
                  <a:pt x="2496" y="159535"/>
                </a:lnTo>
                <a:lnTo>
                  <a:pt x="0" y="190372"/>
                </a:lnTo>
                <a:lnTo>
                  <a:pt x="632" y="205962"/>
                </a:lnTo>
                <a:lnTo>
                  <a:pt x="9720" y="250477"/>
                </a:lnTo>
                <a:lnTo>
                  <a:pt x="28560" y="290572"/>
                </a:lnTo>
                <a:lnTo>
                  <a:pt x="55818" y="324915"/>
                </a:lnTo>
                <a:lnTo>
                  <a:pt x="90160" y="352172"/>
                </a:lnTo>
                <a:lnTo>
                  <a:pt x="130256" y="371012"/>
                </a:lnTo>
                <a:lnTo>
                  <a:pt x="174770" y="380101"/>
                </a:lnTo>
                <a:lnTo>
                  <a:pt x="190360" y="380733"/>
                </a:lnTo>
                <a:lnTo>
                  <a:pt x="205953" y="380101"/>
                </a:lnTo>
                <a:lnTo>
                  <a:pt x="250475" y="371012"/>
                </a:lnTo>
                <a:lnTo>
                  <a:pt x="266101" y="364949"/>
                </a:lnTo>
                <a:lnTo>
                  <a:pt x="177161" y="364949"/>
                </a:lnTo>
                <a:lnTo>
                  <a:pt x="163052" y="363309"/>
                </a:lnTo>
                <a:lnTo>
                  <a:pt x="123075" y="351887"/>
                </a:lnTo>
                <a:lnTo>
                  <a:pt x="87528" y="331512"/>
                </a:lnTo>
                <a:lnTo>
                  <a:pt x="57839" y="303422"/>
                </a:lnTo>
                <a:lnTo>
                  <a:pt x="35069" y="268561"/>
                </a:lnTo>
                <a:lnTo>
                  <a:pt x="20522" y="228069"/>
                </a:lnTo>
                <a:lnTo>
                  <a:pt x="15442" y="183037"/>
                </a:lnTo>
                <a:lnTo>
                  <a:pt x="16651" y="168493"/>
                </a:lnTo>
                <a:lnTo>
                  <a:pt x="27078" y="127200"/>
                </a:lnTo>
                <a:lnTo>
                  <a:pt x="46678" y="90442"/>
                </a:lnTo>
                <a:lnTo>
                  <a:pt x="74129" y="59546"/>
                </a:lnTo>
                <a:lnTo>
                  <a:pt x="108108" y="35836"/>
                </a:lnTo>
                <a:lnTo>
                  <a:pt x="147293" y="20638"/>
                </a:lnTo>
                <a:lnTo>
                  <a:pt x="190360" y="15278"/>
                </a:lnTo>
                <a:lnTo>
                  <a:pt x="265022" y="15278"/>
                </a:lnTo>
                <a:lnTo>
                  <a:pt x="264399" y="14985"/>
                </a:lnTo>
                <a:lnTo>
                  <a:pt x="250475" y="9722"/>
                </a:lnTo>
                <a:lnTo>
                  <a:pt x="236060" y="5542"/>
                </a:lnTo>
                <a:lnTo>
                  <a:pt x="221203" y="2496"/>
                </a:lnTo>
                <a:lnTo>
                  <a:pt x="205953" y="632"/>
                </a:lnTo>
                <a:lnTo>
                  <a:pt x="190360" y="0"/>
                </a:lnTo>
                <a:close/>
              </a:path>
              <a:path w="381000" h="381000">
                <a:moveTo>
                  <a:pt x="265022" y="15278"/>
                </a:moveTo>
                <a:lnTo>
                  <a:pt x="190360" y="15278"/>
                </a:lnTo>
                <a:lnTo>
                  <a:pt x="197708" y="15430"/>
                </a:lnTo>
                <a:lnTo>
                  <a:pt x="212253" y="16640"/>
                </a:lnTo>
                <a:lnTo>
                  <a:pt x="253548" y="27074"/>
                </a:lnTo>
                <a:lnTo>
                  <a:pt x="290302" y="46684"/>
                </a:lnTo>
                <a:lnTo>
                  <a:pt x="321191" y="74144"/>
                </a:lnTo>
                <a:lnTo>
                  <a:pt x="344893" y="108129"/>
                </a:lnTo>
                <a:lnTo>
                  <a:pt x="360084" y="147314"/>
                </a:lnTo>
                <a:lnTo>
                  <a:pt x="365442" y="190372"/>
                </a:lnTo>
                <a:lnTo>
                  <a:pt x="364859" y="204710"/>
                </a:lnTo>
                <a:lnTo>
                  <a:pt x="356396" y="245644"/>
                </a:lnTo>
                <a:lnTo>
                  <a:pt x="338609" y="282502"/>
                </a:lnTo>
                <a:lnTo>
                  <a:pt x="312456" y="314045"/>
                </a:lnTo>
                <a:lnTo>
                  <a:pt x="278894" y="339040"/>
                </a:lnTo>
                <a:lnTo>
                  <a:pt x="238884" y="356249"/>
                </a:lnTo>
                <a:lnTo>
                  <a:pt x="193383" y="364438"/>
                </a:lnTo>
                <a:lnTo>
                  <a:pt x="177161" y="364949"/>
                </a:lnTo>
                <a:lnTo>
                  <a:pt x="266101" y="364949"/>
                </a:lnTo>
                <a:lnTo>
                  <a:pt x="302727" y="343956"/>
                </a:lnTo>
                <a:lnTo>
                  <a:pt x="334857" y="314189"/>
                </a:lnTo>
                <a:lnTo>
                  <a:pt x="359456" y="277780"/>
                </a:lnTo>
                <a:lnTo>
                  <a:pt x="375191" y="236064"/>
                </a:lnTo>
                <a:lnTo>
                  <a:pt x="380733" y="190372"/>
                </a:lnTo>
                <a:lnTo>
                  <a:pt x="380101" y="174783"/>
                </a:lnTo>
                <a:lnTo>
                  <a:pt x="371013" y="130267"/>
                </a:lnTo>
                <a:lnTo>
                  <a:pt x="352175" y="90170"/>
                </a:lnTo>
                <a:lnTo>
                  <a:pt x="324918" y="55824"/>
                </a:lnTo>
                <a:lnTo>
                  <a:pt x="290574" y="28563"/>
                </a:lnTo>
                <a:lnTo>
                  <a:pt x="277781" y="21282"/>
                </a:lnTo>
                <a:lnTo>
                  <a:pt x="265022" y="15278"/>
                </a:lnTo>
                <a:close/>
              </a:path>
            </a:pathLst>
          </a:custGeom>
          <a:solidFill>
            <a:srgbClr val="56602A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014019" y="4123270"/>
            <a:ext cx="342827" cy="364489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017871" y="4161663"/>
            <a:ext cx="333413" cy="29463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207850" y="4463719"/>
            <a:ext cx="360083" cy="49199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199659" y="4204342"/>
            <a:ext cx="252095" cy="276860"/>
          </a:xfrm>
          <a:custGeom>
            <a:avLst/>
            <a:gdLst/>
            <a:ahLst/>
            <a:cxnLst/>
            <a:rect l="l" t="t" r="r" b="b"/>
            <a:pathLst>
              <a:path w="252095" h="276860">
                <a:moveTo>
                  <a:pt x="53308" y="0"/>
                </a:moveTo>
                <a:lnTo>
                  <a:pt x="9357" y="4858"/>
                </a:lnTo>
                <a:lnTo>
                  <a:pt x="0" y="7545"/>
                </a:lnTo>
                <a:lnTo>
                  <a:pt x="1972" y="31616"/>
                </a:lnTo>
                <a:lnTo>
                  <a:pt x="7720" y="75276"/>
                </a:lnTo>
                <a:lnTo>
                  <a:pt x="15692" y="113402"/>
                </a:lnTo>
                <a:lnTo>
                  <a:pt x="31353" y="161370"/>
                </a:lnTo>
                <a:lnTo>
                  <a:pt x="50815" y="199856"/>
                </a:lnTo>
                <a:lnTo>
                  <a:pt x="73356" y="230643"/>
                </a:lnTo>
                <a:lnTo>
                  <a:pt x="106954" y="262797"/>
                </a:lnTo>
                <a:lnTo>
                  <a:pt x="124790" y="276251"/>
                </a:lnTo>
                <a:lnTo>
                  <a:pt x="127216" y="270878"/>
                </a:lnTo>
                <a:lnTo>
                  <a:pt x="134872" y="256025"/>
                </a:lnTo>
                <a:lnTo>
                  <a:pt x="160357" y="220878"/>
                </a:lnTo>
                <a:lnTo>
                  <a:pt x="205212" y="180113"/>
                </a:lnTo>
                <a:lnTo>
                  <a:pt x="213637" y="172597"/>
                </a:lnTo>
                <a:lnTo>
                  <a:pt x="242175" y="137119"/>
                </a:lnTo>
                <a:lnTo>
                  <a:pt x="251942" y="112967"/>
                </a:lnTo>
                <a:lnTo>
                  <a:pt x="185575" y="19981"/>
                </a:lnTo>
                <a:lnTo>
                  <a:pt x="145094" y="10168"/>
                </a:lnTo>
                <a:lnTo>
                  <a:pt x="104503" y="3316"/>
                </a:lnTo>
                <a:lnTo>
                  <a:pt x="65594" y="127"/>
                </a:lnTo>
                <a:lnTo>
                  <a:pt x="53308" y="0"/>
                </a:lnTo>
                <a:close/>
              </a:path>
            </a:pathLst>
          </a:custGeom>
          <a:solidFill>
            <a:srgbClr val="56602A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211724" y="4211421"/>
            <a:ext cx="241592" cy="27757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245684" y="4249140"/>
            <a:ext cx="186042" cy="201714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361914" y="4229696"/>
            <a:ext cx="32207" cy="2584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367820" y="4232465"/>
            <a:ext cx="22047" cy="1767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326100" y="4220819"/>
            <a:ext cx="34353" cy="3020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332945" y="4224058"/>
            <a:ext cx="25793" cy="20662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287508" y="4213872"/>
            <a:ext cx="38864" cy="33482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292369" y="4217796"/>
            <a:ext cx="31394" cy="25171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365926" y="4308792"/>
            <a:ext cx="86360" cy="130175"/>
          </a:xfrm>
          <a:custGeom>
            <a:avLst/>
            <a:gdLst/>
            <a:ahLst/>
            <a:cxnLst/>
            <a:rect l="l" t="t" r="r" b="b"/>
            <a:pathLst>
              <a:path w="86360" h="130175">
                <a:moveTo>
                  <a:pt x="79679" y="0"/>
                </a:moveTo>
                <a:lnTo>
                  <a:pt x="84112" y="6286"/>
                </a:lnTo>
                <a:lnTo>
                  <a:pt x="86321" y="228"/>
                </a:lnTo>
                <a:lnTo>
                  <a:pt x="79679" y="0"/>
                </a:lnTo>
                <a:close/>
              </a:path>
              <a:path w="86360" h="130175">
                <a:moveTo>
                  <a:pt x="17805" y="108699"/>
                </a:moveTo>
                <a:lnTo>
                  <a:pt x="9557" y="117859"/>
                </a:lnTo>
                <a:lnTo>
                  <a:pt x="1336" y="127887"/>
                </a:lnTo>
                <a:lnTo>
                  <a:pt x="0" y="129641"/>
                </a:lnTo>
                <a:lnTo>
                  <a:pt x="17805" y="108699"/>
                </a:lnTo>
                <a:close/>
              </a:path>
            </a:pathLst>
          </a:custGeom>
          <a:solidFill>
            <a:srgbClr val="7C8736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444392" y="4308749"/>
            <a:ext cx="5715" cy="7620"/>
          </a:xfrm>
          <a:custGeom>
            <a:avLst/>
            <a:gdLst/>
            <a:ahLst/>
            <a:cxnLst/>
            <a:rect l="l" t="t" r="r" b="b"/>
            <a:pathLst>
              <a:path w="5714" h="7620">
                <a:moveTo>
                  <a:pt x="0" y="0"/>
                </a:moveTo>
                <a:lnTo>
                  <a:pt x="5219" y="7480"/>
                </a:lnTo>
                <a:lnTo>
                  <a:pt x="5638" y="6337"/>
                </a:lnTo>
                <a:lnTo>
                  <a:pt x="1219" y="38"/>
                </a:lnTo>
                <a:lnTo>
                  <a:pt x="0" y="0"/>
                </a:lnTo>
                <a:close/>
              </a:path>
            </a:pathLst>
          </a:custGeom>
          <a:solidFill>
            <a:srgbClr val="304325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350522" y="4308551"/>
            <a:ext cx="99098" cy="129882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300929" y="4308551"/>
            <a:ext cx="136842" cy="113906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315000" y="4287583"/>
            <a:ext cx="197967" cy="202615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347169" y="4309173"/>
            <a:ext cx="153568" cy="153860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429122" y="4291571"/>
            <a:ext cx="26225" cy="16306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433656" y="4293018"/>
            <a:ext cx="17983" cy="11214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401106" y="4291406"/>
            <a:ext cx="30670" cy="19062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406377" y="4293133"/>
            <a:ext cx="21031" cy="13119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368887" y="4293692"/>
            <a:ext cx="37325" cy="23202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375325" y="4295787"/>
            <a:ext cx="25590" cy="15976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013936" y="4862626"/>
            <a:ext cx="118122" cy="35090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787089" y="4796548"/>
            <a:ext cx="298640" cy="108115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976204" y="4753889"/>
            <a:ext cx="123253" cy="123316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971783" y="4749996"/>
            <a:ext cx="132715" cy="132080"/>
          </a:xfrm>
          <a:custGeom>
            <a:avLst/>
            <a:gdLst/>
            <a:ahLst/>
            <a:cxnLst/>
            <a:rect l="l" t="t" r="r" b="b"/>
            <a:pathLst>
              <a:path w="132714" h="132079">
                <a:moveTo>
                  <a:pt x="55874" y="0"/>
                </a:moveTo>
                <a:lnTo>
                  <a:pt x="20444" y="18082"/>
                </a:lnTo>
                <a:lnTo>
                  <a:pt x="1336" y="55514"/>
                </a:lnTo>
                <a:lnTo>
                  <a:pt x="0" y="71232"/>
                </a:lnTo>
                <a:lnTo>
                  <a:pt x="2749" y="85274"/>
                </a:lnTo>
                <a:lnTo>
                  <a:pt x="26432" y="118687"/>
                </a:lnTo>
                <a:lnTo>
                  <a:pt x="66080" y="131871"/>
                </a:lnTo>
                <a:lnTo>
                  <a:pt x="71897" y="131615"/>
                </a:lnTo>
                <a:lnTo>
                  <a:pt x="85898" y="128830"/>
                </a:lnTo>
                <a:lnTo>
                  <a:pt x="89638" y="127198"/>
                </a:lnTo>
                <a:lnTo>
                  <a:pt x="66080" y="127198"/>
                </a:lnTo>
                <a:lnTo>
                  <a:pt x="57174" y="121824"/>
                </a:lnTo>
                <a:lnTo>
                  <a:pt x="23008" y="101902"/>
                </a:lnTo>
                <a:lnTo>
                  <a:pt x="9320" y="60433"/>
                </a:lnTo>
                <a:lnTo>
                  <a:pt x="12352" y="46539"/>
                </a:lnTo>
                <a:lnTo>
                  <a:pt x="38684" y="15605"/>
                </a:lnTo>
                <a:lnTo>
                  <a:pt x="66041" y="8567"/>
                </a:lnTo>
                <a:lnTo>
                  <a:pt x="95818" y="8567"/>
                </a:lnTo>
                <a:lnTo>
                  <a:pt x="87475" y="4754"/>
                </a:lnTo>
                <a:lnTo>
                  <a:pt x="72541" y="1088"/>
                </a:lnTo>
                <a:lnTo>
                  <a:pt x="55874" y="0"/>
                </a:lnTo>
                <a:close/>
              </a:path>
              <a:path w="132714" h="132079">
                <a:moveTo>
                  <a:pt x="95818" y="8567"/>
                </a:moveTo>
                <a:lnTo>
                  <a:pt x="66041" y="8567"/>
                </a:lnTo>
                <a:lnTo>
                  <a:pt x="74817" y="9248"/>
                </a:lnTo>
                <a:lnTo>
                  <a:pt x="87823" y="12982"/>
                </a:lnTo>
                <a:lnTo>
                  <a:pt x="116447" y="40937"/>
                </a:lnTo>
                <a:lnTo>
                  <a:pt x="122779" y="70536"/>
                </a:lnTo>
                <a:lnTo>
                  <a:pt x="119754" y="84469"/>
                </a:lnTo>
                <a:lnTo>
                  <a:pt x="93437" y="115479"/>
                </a:lnTo>
                <a:lnTo>
                  <a:pt x="66143" y="122524"/>
                </a:lnTo>
                <a:lnTo>
                  <a:pt x="66080" y="127198"/>
                </a:lnTo>
                <a:lnTo>
                  <a:pt x="89638" y="127198"/>
                </a:lnTo>
                <a:lnTo>
                  <a:pt x="98680" y="123251"/>
                </a:lnTo>
                <a:lnTo>
                  <a:pt x="126292" y="93157"/>
                </a:lnTo>
                <a:lnTo>
                  <a:pt x="132348" y="65362"/>
                </a:lnTo>
                <a:lnTo>
                  <a:pt x="130941" y="52048"/>
                </a:lnTo>
                <a:lnTo>
                  <a:pt x="126906" y="39650"/>
                </a:lnTo>
                <a:lnTo>
                  <a:pt x="120393" y="28445"/>
                </a:lnTo>
                <a:lnTo>
                  <a:pt x="111550" y="18709"/>
                </a:lnTo>
                <a:lnTo>
                  <a:pt x="100528" y="10720"/>
                </a:lnTo>
                <a:lnTo>
                  <a:pt x="95818" y="8567"/>
                </a:lnTo>
                <a:close/>
              </a:path>
            </a:pathLst>
          </a:custGeom>
          <a:solidFill>
            <a:srgbClr val="56602A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873033" y="4665255"/>
            <a:ext cx="152039" cy="54013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863661" y="4656051"/>
            <a:ext cx="170815" cy="212725"/>
          </a:xfrm>
          <a:custGeom>
            <a:avLst/>
            <a:gdLst/>
            <a:ahLst/>
            <a:cxnLst/>
            <a:rect l="l" t="t" r="r" b="b"/>
            <a:pathLst>
              <a:path w="170814" h="212725">
                <a:moveTo>
                  <a:pt x="77939" y="0"/>
                </a:moveTo>
                <a:lnTo>
                  <a:pt x="28683" y="9444"/>
                </a:lnTo>
                <a:lnTo>
                  <a:pt x="91" y="38354"/>
                </a:lnTo>
                <a:lnTo>
                  <a:pt x="110" y="77089"/>
                </a:lnTo>
                <a:lnTo>
                  <a:pt x="330" y="78410"/>
                </a:lnTo>
                <a:lnTo>
                  <a:pt x="1016" y="80467"/>
                </a:lnTo>
                <a:lnTo>
                  <a:pt x="330" y="82575"/>
                </a:lnTo>
                <a:lnTo>
                  <a:pt x="0" y="84582"/>
                </a:lnTo>
                <a:lnTo>
                  <a:pt x="0" y="125514"/>
                </a:lnTo>
                <a:lnTo>
                  <a:pt x="482" y="127965"/>
                </a:lnTo>
                <a:lnTo>
                  <a:pt x="1435" y="130378"/>
                </a:lnTo>
                <a:lnTo>
                  <a:pt x="482" y="132804"/>
                </a:lnTo>
                <a:lnTo>
                  <a:pt x="0" y="135255"/>
                </a:lnTo>
                <a:lnTo>
                  <a:pt x="0" y="139306"/>
                </a:lnTo>
                <a:lnTo>
                  <a:pt x="3795" y="185081"/>
                </a:lnTo>
                <a:lnTo>
                  <a:pt x="49326" y="208768"/>
                </a:lnTo>
                <a:lnTo>
                  <a:pt x="85382" y="212281"/>
                </a:lnTo>
                <a:lnTo>
                  <a:pt x="92846" y="212140"/>
                </a:lnTo>
                <a:lnTo>
                  <a:pt x="111094" y="210551"/>
                </a:lnTo>
                <a:lnTo>
                  <a:pt x="127643" y="207338"/>
                </a:lnTo>
                <a:lnTo>
                  <a:pt x="141972" y="202723"/>
                </a:lnTo>
                <a:lnTo>
                  <a:pt x="76718" y="202723"/>
                </a:lnTo>
                <a:lnTo>
                  <a:pt x="57803" y="200815"/>
                </a:lnTo>
                <a:lnTo>
                  <a:pt x="17910" y="186370"/>
                </a:lnTo>
                <a:lnTo>
                  <a:pt x="9359" y="173355"/>
                </a:lnTo>
                <a:lnTo>
                  <a:pt x="9359" y="135992"/>
                </a:lnTo>
                <a:lnTo>
                  <a:pt x="9791" y="134303"/>
                </a:lnTo>
                <a:lnTo>
                  <a:pt x="11404" y="131191"/>
                </a:lnTo>
                <a:lnTo>
                  <a:pt x="11404" y="129591"/>
                </a:lnTo>
                <a:lnTo>
                  <a:pt x="10731" y="128257"/>
                </a:lnTo>
                <a:lnTo>
                  <a:pt x="9791" y="126467"/>
                </a:lnTo>
                <a:lnTo>
                  <a:pt x="9359" y="124765"/>
                </a:lnTo>
                <a:lnTo>
                  <a:pt x="9400" y="85077"/>
                </a:lnTo>
                <a:lnTo>
                  <a:pt x="9702" y="83731"/>
                </a:lnTo>
                <a:lnTo>
                  <a:pt x="10325" y="82220"/>
                </a:lnTo>
                <a:lnTo>
                  <a:pt x="10207" y="78410"/>
                </a:lnTo>
                <a:lnTo>
                  <a:pt x="9664" y="77089"/>
                </a:lnTo>
                <a:lnTo>
                  <a:pt x="9359" y="75730"/>
                </a:lnTo>
                <a:lnTo>
                  <a:pt x="9368" y="38354"/>
                </a:lnTo>
                <a:lnTo>
                  <a:pt x="54197" y="12635"/>
                </a:lnTo>
                <a:lnTo>
                  <a:pt x="94032" y="9404"/>
                </a:lnTo>
                <a:lnTo>
                  <a:pt x="140066" y="9404"/>
                </a:lnTo>
                <a:lnTo>
                  <a:pt x="132011" y="6561"/>
                </a:lnTo>
                <a:lnTo>
                  <a:pt x="116081" y="2981"/>
                </a:lnTo>
                <a:lnTo>
                  <a:pt x="97978" y="744"/>
                </a:lnTo>
                <a:lnTo>
                  <a:pt x="77939" y="0"/>
                </a:lnTo>
                <a:close/>
              </a:path>
              <a:path w="170814" h="212725">
                <a:moveTo>
                  <a:pt x="140066" y="9404"/>
                </a:moveTo>
                <a:lnTo>
                  <a:pt x="94032" y="9404"/>
                </a:lnTo>
                <a:lnTo>
                  <a:pt x="113053" y="11333"/>
                </a:lnTo>
                <a:lnTo>
                  <a:pt x="129334" y="14928"/>
                </a:lnTo>
                <a:lnTo>
                  <a:pt x="161293" y="38354"/>
                </a:lnTo>
                <a:lnTo>
                  <a:pt x="161417" y="75730"/>
                </a:lnTo>
                <a:lnTo>
                  <a:pt x="161086" y="77089"/>
                </a:lnTo>
                <a:lnTo>
                  <a:pt x="160451" y="78664"/>
                </a:lnTo>
                <a:lnTo>
                  <a:pt x="160426" y="82220"/>
                </a:lnTo>
                <a:lnTo>
                  <a:pt x="161048" y="83731"/>
                </a:lnTo>
                <a:lnTo>
                  <a:pt x="161366" y="85077"/>
                </a:lnTo>
                <a:lnTo>
                  <a:pt x="161417" y="124765"/>
                </a:lnTo>
                <a:lnTo>
                  <a:pt x="160947" y="126467"/>
                </a:lnTo>
                <a:lnTo>
                  <a:pt x="160045" y="128257"/>
                </a:lnTo>
                <a:lnTo>
                  <a:pt x="159346" y="129591"/>
                </a:lnTo>
                <a:lnTo>
                  <a:pt x="159346" y="131191"/>
                </a:lnTo>
                <a:lnTo>
                  <a:pt x="160947" y="134303"/>
                </a:lnTo>
                <a:lnTo>
                  <a:pt x="161417" y="135992"/>
                </a:lnTo>
                <a:lnTo>
                  <a:pt x="161408" y="173765"/>
                </a:lnTo>
                <a:lnTo>
                  <a:pt x="116557" y="199497"/>
                </a:lnTo>
                <a:lnTo>
                  <a:pt x="76718" y="202723"/>
                </a:lnTo>
                <a:lnTo>
                  <a:pt x="141972" y="202723"/>
                </a:lnTo>
                <a:lnTo>
                  <a:pt x="170668" y="173765"/>
                </a:lnTo>
                <a:lnTo>
                  <a:pt x="170764" y="135255"/>
                </a:lnTo>
                <a:lnTo>
                  <a:pt x="170281" y="132804"/>
                </a:lnTo>
                <a:lnTo>
                  <a:pt x="169329" y="130378"/>
                </a:lnTo>
                <a:lnTo>
                  <a:pt x="170281" y="127965"/>
                </a:lnTo>
                <a:lnTo>
                  <a:pt x="170764" y="125514"/>
                </a:lnTo>
                <a:lnTo>
                  <a:pt x="170764" y="84582"/>
                </a:lnTo>
                <a:lnTo>
                  <a:pt x="170421" y="82575"/>
                </a:lnTo>
                <a:lnTo>
                  <a:pt x="169748" y="80467"/>
                </a:lnTo>
                <a:lnTo>
                  <a:pt x="170421" y="78410"/>
                </a:lnTo>
                <a:lnTo>
                  <a:pt x="170649" y="77089"/>
                </a:lnTo>
                <a:lnTo>
                  <a:pt x="170700" y="39649"/>
                </a:lnTo>
                <a:lnTo>
                  <a:pt x="169251" y="31300"/>
                </a:lnTo>
                <a:lnTo>
                  <a:pt x="164388" y="23853"/>
                </a:lnTo>
                <a:lnTo>
                  <a:pt x="156402" y="17147"/>
                </a:lnTo>
                <a:lnTo>
                  <a:pt x="145469" y="11312"/>
                </a:lnTo>
                <a:lnTo>
                  <a:pt x="140066" y="9404"/>
                </a:lnTo>
                <a:close/>
              </a:path>
            </a:pathLst>
          </a:custGeom>
          <a:solidFill>
            <a:srgbClr val="56602A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868343" y="4794542"/>
            <a:ext cx="93637" cy="35026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868343" y="4795354"/>
            <a:ext cx="111493" cy="68287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868343" y="4786439"/>
            <a:ext cx="93218" cy="41528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868343" y="4744288"/>
            <a:ext cx="96812" cy="35039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868343" y="4743157"/>
            <a:ext cx="96812" cy="34544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868343" y="4745101"/>
            <a:ext cx="96138" cy="68186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868343" y="4707610"/>
            <a:ext cx="140817" cy="70091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868343" y="4696434"/>
            <a:ext cx="161404" cy="68237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959269" y="4736503"/>
            <a:ext cx="70479" cy="124561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868343" y="4662195"/>
            <a:ext cx="161404" cy="69697"/>
          </a:xfrm>
          <a:prstGeom prst="rect">
            <a:avLst/>
          </a:prstGeom>
          <a:blipFill>
            <a:blip r:embed="rId4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868343" y="4660607"/>
            <a:ext cx="161404" cy="68453"/>
          </a:xfrm>
          <a:prstGeom prst="rect">
            <a:avLst/>
          </a:prstGeom>
          <a:blipFill>
            <a:blip r:embed="rId5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876256" y="4663579"/>
            <a:ext cx="145554" cy="59308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876370" y="4668786"/>
            <a:ext cx="145326" cy="54101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976204" y="4754218"/>
            <a:ext cx="123195" cy="122975"/>
          </a:xfrm>
          <a:prstGeom prst="rect">
            <a:avLst/>
          </a:prstGeom>
          <a:blipFill>
            <a:blip r:embed="rId5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976204" y="4753927"/>
            <a:ext cx="123101" cy="122986"/>
          </a:xfrm>
          <a:prstGeom prst="rect">
            <a:avLst/>
          </a:prstGeom>
          <a:blipFill>
            <a:blip r:embed="rId5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985684" y="4762988"/>
            <a:ext cx="105410" cy="104139"/>
          </a:xfrm>
          <a:custGeom>
            <a:avLst/>
            <a:gdLst/>
            <a:ahLst/>
            <a:cxnLst/>
            <a:rect l="l" t="t" r="r" b="b"/>
            <a:pathLst>
              <a:path w="105410" h="104139">
                <a:moveTo>
                  <a:pt x="45706" y="0"/>
                </a:moveTo>
                <a:lnTo>
                  <a:pt x="5681" y="30692"/>
                </a:lnTo>
                <a:lnTo>
                  <a:pt x="0" y="61905"/>
                </a:lnTo>
                <a:lnTo>
                  <a:pt x="3790" y="73720"/>
                </a:lnTo>
                <a:lnTo>
                  <a:pt x="32492" y="99178"/>
                </a:lnTo>
                <a:lnTo>
                  <a:pt x="65025" y="103943"/>
                </a:lnTo>
                <a:lnTo>
                  <a:pt x="78025" y="98763"/>
                </a:lnTo>
                <a:lnTo>
                  <a:pt x="89063" y="90503"/>
                </a:lnTo>
                <a:lnTo>
                  <a:pt x="97605" y="79694"/>
                </a:lnTo>
                <a:lnTo>
                  <a:pt x="103121" y="66869"/>
                </a:lnTo>
                <a:lnTo>
                  <a:pt x="105078" y="52559"/>
                </a:lnTo>
                <a:lnTo>
                  <a:pt x="104933" y="48628"/>
                </a:lnTo>
                <a:lnTo>
                  <a:pt x="87324" y="13900"/>
                </a:lnTo>
                <a:lnTo>
                  <a:pt x="45706" y="0"/>
                </a:lnTo>
                <a:close/>
              </a:path>
            </a:pathLst>
          </a:custGeom>
          <a:solidFill>
            <a:srgbClr val="EBF2C9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985852" y="4762993"/>
            <a:ext cx="105410" cy="106680"/>
          </a:xfrm>
          <a:custGeom>
            <a:avLst/>
            <a:gdLst/>
            <a:ahLst/>
            <a:cxnLst/>
            <a:rect l="l" t="t" r="r" b="b"/>
            <a:pathLst>
              <a:path w="105410" h="106679">
                <a:moveTo>
                  <a:pt x="1485" y="45913"/>
                </a:moveTo>
                <a:lnTo>
                  <a:pt x="733" y="49080"/>
                </a:lnTo>
                <a:lnTo>
                  <a:pt x="0" y="66856"/>
                </a:lnTo>
                <a:lnTo>
                  <a:pt x="5438" y="79724"/>
                </a:lnTo>
                <a:lnTo>
                  <a:pt x="13871" y="90633"/>
                </a:lnTo>
                <a:lnTo>
                  <a:pt x="24780" y="99067"/>
                </a:lnTo>
                <a:lnTo>
                  <a:pt x="37644" y="104506"/>
                </a:lnTo>
                <a:lnTo>
                  <a:pt x="51947" y="106435"/>
                </a:lnTo>
                <a:lnTo>
                  <a:pt x="59941" y="105836"/>
                </a:lnTo>
                <a:lnTo>
                  <a:pt x="65905" y="104129"/>
                </a:lnTo>
                <a:lnTo>
                  <a:pt x="45122" y="104129"/>
                </a:lnTo>
                <a:lnTo>
                  <a:pt x="32943" y="100836"/>
                </a:lnTo>
                <a:lnTo>
                  <a:pt x="22152" y="94472"/>
                </a:lnTo>
                <a:lnTo>
                  <a:pt x="13165" y="85176"/>
                </a:lnTo>
                <a:lnTo>
                  <a:pt x="6397" y="73090"/>
                </a:lnTo>
                <a:lnTo>
                  <a:pt x="2265" y="58355"/>
                </a:lnTo>
                <a:lnTo>
                  <a:pt x="1485" y="45913"/>
                </a:lnTo>
                <a:close/>
              </a:path>
              <a:path w="105410" h="106679">
                <a:moveTo>
                  <a:pt x="100585" y="70244"/>
                </a:moveTo>
                <a:lnTo>
                  <a:pt x="61293" y="102573"/>
                </a:lnTo>
                <a:lnTo>
                  <a:pt x="45122" y="104129"/>
                </a:lnTo>
                <a:lnTo>
                  <a:pt x="65905" y="104129"/>
                </a:lnTo>
                <a:lnTo>
                  <a:pt x="72335" y="102288"/>
                </a:lnTo>
                <a:lnTo>
                  <a:pt x="83314" y="95716"/>
                </a:lnTo>
                <a:lnTo>
                  <a:pt x="92471" y="86305"/>
                </a:lnTo>
                <a:lnTo>
                  <a:pt x="99401" y="74245"/>
                </a:lnTo>
                <a:lnTo>
                  <a:pt x="100585" y="70244"/>
                </a:lnTo>
                <a:close/>
              </a:path>
              <a:path w="105410" h="106679">
                <a:moveTo>
                  <a:pt x="101997" y="65468"/>
                </a:moveTo>
                <a:lnTo>
                  <a:pt x="100585" y="70244"/>
                </a:lnTo>
                <a:lnTo>
                  <a:pt x="101409" y="68571"/>
                </a:lnTo>
                <a:lnTo>
                  <a:pt x="101997" y="65468"/>
                </a:lnTo>
                <a:close/>
              </a:path>
              <a:path w="105410" h="106679">
                <a:moveTo>
                  <a:pt x="79558" y="8883"/>
                </a:moveTo>
                <a:lnTo>
                  <a:pt x="88529" y="15947"/>
                </a:lnTo>
                <a:lnTo>
                  <a:pt x="96754" y="27005"/>
                </a:lnTo>
                <a:lnTo>
                  <a:pt x="102048" y="40310"/>
                </a:lnTo>
                <a:lnTo>
                  <a:pt x="103900" y="55435"/>
                </a:lnTo>
                <a:lnTo>
                  <a:pt x="101997" y="65468"/>
                </a:lnTo>
                <a:lnTo>
                  <a:pt x="103697" y="59721"/>
                </a:lnTo>
                <a:lnTo>
                  <a:pt x="104953" y="42922"/>
                </a:lnTo>
                <a:lnTo>
                  <a:pt x="101090" y="30947"/>
                </a:lnTo>
                <a:lnTo>
                  <a:pt x="94280" y="20380"/>
                </a:lnTo>
                <a:lnTo>
                  <a:pt x="84658" y="11612"/>
                </a:lnTo>
                <a:lnTo>
                  <a:pt x="79558" y="8883"/>
                </a:lnTo>
                <a:close/>
              </a:path>
              <a:path w="105410" h="106679">
                <a:moveTo>
                  <a:pt x="9504" y="23265"/>
                </a:moveTo>
                <a:lnTo>
                  <a:pt x="6095" y="27978"/>
                </a:lnTo>
                <a:lnTo>
                  <a:pt x="1184" y="41110"/>
                </a:lnTo>
                <a:lnTo>
                  <a:pt x="1485" y="45913"/>
                </a:lnTo>
                <a:lnTo>
                  <a:pt x="4351" y="33852"/>
                </a:lnTo>
                <a:lnTo>
                  <a:pt x="9504" y="23265"/>
                </a:lnTo>
                <a:close/>
              </a:path>
              <a:path w="105410" h="106679">
                <a:moveTo>
                  <a:pt x="14008" y="17040"/>
                </a:moveTo>
                <a:lnTo>
                  <a:pt x="10485" y="21252"/>
                </a:lnTo>
                <a:lnTo>
                  <a:pt x="9504" y="23265"/>
                </a:lnTo>
                <a:lnTo>
                  <a:pt x="14008" y="17040"/>
                </a:lnTo>
                <a:close/>
              </a:path>
              <a:path w="105410" h="106679">
                <a:moveTo>
                  <a:pt x="14266" y="16732"/>
                </a:moveTo>
                <a:lnTo>
                  <a:pt x="14008" y="17040"/>
                </a:lnTo>
                <a:lnTo>
                  <a:pt x="14266" y="16732"/>
                </a:lnTo>
                <a:close/>
              </a:path>
              <a:path w="105410" h="106679">
                <a:moveTo>
                  <a:pt x="40273" y="0"/>
                </a:moveTo>
                <a:lnTo>
                  <a:pt x="28816" y="4247"/>
                </a:lnTo>
                <a:lnTo>
                  <a:pt x="18763" y="11357"/>
                </a:lnTo>
                <a:lnTo>
                  <a:pt x="14266" y="16732"/>
                </a:lnTo>
                <a:lnTo>
                  <a:pt x="24889" y="8130"/>
                </a:lnTo>
                <a:lnTo>
                  <a:pt x="37663" y="2522"/>
                </a:lnTo>
                <a:lnTo>
                  <a:pt x="51103" y="647"/>
                </a:lnTo>
                <a:lnTo>
                  <a:pt x="40273" y="0"/>
                </a:lnTo>
                <a:close/>
              </a:path>
              <a:path w="105410" h="106679">
                <a:moveTo>
                  <a:pt x="74186" y="6009"/>
                </a:moveTo>
                <a:lnTo>
                  <a:pt x="79558" y="8883"/>
                </a:lnTo>
                <a:lnTo>
                  <a:pt x="77883" y="7564"/>
                </a:lnTo>
                <a:lnTo>
                  <a:pt x="74186" y="6009"/>
                </a:lnTo>
                <a:close/>
              </a:path>
              <a:path w="105410" h="106679">
                <a:moveTo>
                  <a:pt x="70975" y="4659"/>
                </a:moveTo>
                <a:lnTo>
                  <a:pt x="74186" y="6009"/>
                </a:lnTo>
                <a:lnTo>
                  <a:pt x="72359" y="5032"/>
                </a:lnTo>
                <a:lnTo>
                  <a:pt x="70975" y="4659"/>
                </a:lnTo>
                <a:close/>
              </a:path>
              <a:path w="105410" h="106679">
                <a:moveTo>
                  <a:pt x="59171" y="1476"/>
                </a:moveTo>
                <a:lnTo>
                  <a:pt x="70975" y="4659"/>
                </a:lnTo>
                <a:lnTo>
                  <a:pt x="65328" y="2284"/>
                </a:lnTo>
                <a:lnTo>
                  <a:pt x="59171" y="1476"/>
                </a:lnTo>
                <a:close/>
              </a:path>
              <a:path w="105410" h="106679">
                <a:moveTo>
                  <a:pt x="54308" y="839"/>
                </a:moveTo>
                <a:lnTo>
                  <a:pt x="59171" y="1476"/>
                </a:lnTo>
                <a:lnTo>
                  <a:pt x="57519" y="1031"/>
                </a:lnTo>
                <a:lnTo>
                  <a:pt x="54308" y="839"/>
                </a:lnTo>
                <a:close/>
              </a:path>
              <a:path w="105410" h="106679">
                <a:moveTo>
                  <a:pt x="51947" y="530"/>
                </a:moveTo>
                <a:lnTo>
                  <a:pt x="51103" y="647"/>
                </a:lnTo>
                <a:lnTo>
                  <a:pt x="54308" y="839"/>
                </a:lnTo>
                <a:lnTo>
                  <a:pt x="51947" y="530"/>
                </a:lnTo>
                <a:close/>
              </a:path>
            </a:pathLst>
          </a:custGeom>
          <a:solidFill>
            <a:srgbClr val="8D9E43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992943" y="4770704"/>
            <a:ext cx="89725" cy="89712"/>
          </a:xfrm>
          <a:prstGeom prst="rect">
            <a:avLst/>
          </a:prstGeom>
          <a:blipFill>
            <a:blip r:embed="rId5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035507" y="4753865"/>
            <a:ext cx="10795" cy="635"/>
          </a:xfrm>
          <a:custGeom>
            <a:avLst/>
            <a:gdLst/>
            <a:ahLst/>
            <a:cxnLst/>
            <a:rect l="l" t="t" r="r" b="b"/>
            <a:pathLst>
              <a:path w="10795" h="635">
                <a:moveTo>
                  <a:pt x="0" y="298"/>
                </a:moveTo>
                <a:lnTo>
                  <a:pt x="10680" y="298"/>
                </a:lnTo>
              </a:path>
            </a:pathLst>
          </a:custGeom>
          <a:ln w="3175">
            <a:solidFill>
              <a:srgbClr val="7B8A3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977030" y="4804028"/>
            <a:ext cx="635" cy="1905"/>
          </a:xfrm>
          <a:custGeom>
            <a:avLst/>
            <a:gdLst/>
            <a:ahLst/>
            <a:cxnLst/>
            <a:rect l="l" t="t" r="r" b="b"/>
            <a:pathLst>
              <a:path w="635" h="1904">
                <a:moveTo>
                  <a:pt x="241" y="0"/>
                </a:moveTo>
                <a:lnTo>
                  <a:pt x="0" y="965"/>
                </a:lnTo>
                <a:lnTo>
                  <a:pt x="0" y="1371"/>
                </a:lnTo>
                <a:lnTo>
                  <a:pt x="241" y="0"/>
                </a:lnTo>
              </a:path>
            </a:pathLst>
          </a:custGeom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977068" y="4753889"/>
            <a:ext cx="119773" cy="55600"/>
          </a:xfrm>
          <a:prstGeom prst="rect">
            <a:avLst/>
          </a:prstGeom>
          <a:blipFill>
            <a:blip r:embed="rId5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4001913" y="4761680"/>
            <a:ext cx="57150" cy="13970"/>
          </a:xfrm>
          <a:custGeom>
            <a:avLst/>
            <a:gdLst/>
            <a:ahLst/>
            <a:cxnLst/>
            <a:rect l="l" t="t" r="r" b="b"/>
            <a:pathLst>
              <a:path w="57150" h="13970">
                <a:moveTo>
                  <a:pt x="9089" y="7356"/>
                </a:moveTo>
                <a:lnTo>
                  <a:pt x="7817" y="7890"/>
                </a:lnTo>
                <a:lnTo>
                  <a:pt x="0" y="13733"/>
                </a:lnTo>
                <a:lnTo>
                  <a:pt x="9089" y="7356"/>
                </a:lnTo>
                <a:close/>
              </a:path>
              <a:path w="57150" h="13970">
                <a:moveTo>
                  <a:pt x="43302" y="0"/>
                </a:moveTo>
                <a:lnTo>
                  <a:pt x="35886" y="0"/>
                </a:lnTo>
                <a:lnTo>
                  <a:pt x="22581" y="1663"/>
                </a:lnTo>
                <a:lnTo>
                  <a:pt x="10482" y="6379"/>
                </a:lnTo>
                <a:lnTo>
                  <a:pt x="9089" y="7356"/>
                </a:lnTo>
                <a:lnTo>
                  <a:pt x="19853" y="2840"/>
                </a:lnTo>
                <a:lnTo>
                  <a:pt x="35649" y="611"/>
                </a:lnTo>
                <a:lnTo>
                  <a:pt x="46175" y="609"/>
                </a:lnTo>
                <a:lnTo>
                  <a:pt x="43302" y="0"/>
                </a:lnTo>
                <a:close/>
              </a:path>
              <a:path w="57150" h="13970">
                <a:moveTo>
                  <a:pt x="46175" y="609"/>
                </a:moveTo>
                <a:lnTo>
                  <a:pt x="44026" y="609"/>
                </a:lnTo>
                <a:lnTo>
                  <a:pt x="50859" y="1981"/>
                </a:lnTo>
                <a:lnTo>
                  <a:pt x="56802" y="4229"/>
                </a:lnTo>
                <a:lnTo>
                  <a:pt x="50364" y="1498"/>
                </a:lnTo>
                <a:lnTo>
                  <a:pt x="46175" y="609"/>
                </a:lnTo>
                <a:close/>
              </a:path>
            </a:pathLst>
          </a:custGeom>
          <a:solidFill>
            <a:srgbClr val="A1B43C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097135" y="4824664"/>
            <a:ext cx="1905" cy="8255"/>
          </a:xfrm>
          <a:custGeom>
            <a:avLst/>
            <a:gdLst/>
            <a:ahLst/>
            <a:cxnLst/>
            <a:rect l="l" t="t" r="r" b="b"/>
            <a:pathLst>
              <a:path w="1904" h="8254">
                <a:moveTo>
                  <a:pt x="1663" y="0"/>
                </a:moveTo>
                <a:lnTo>
                  <a:pt x="1269" y="2628"/>
                </a:lnTo>
                <a:lnTo>
                  <a:pt x="711" y="5219"/>
                </a:lnTo>
                <a:lnTo>
                  <a:pt x="0" y="7734"/>
                </a:lnTo>
                <a:lnTo>
                  <a:pt x="647" y="5829"/>
                </a:lnTo>
                <a:lnTo>
                  <a:pt x="1206" y="3886"/>
                </a:lnTo>
                <a:lnTo>
                  <a:pt x="1701" y="1917"/>
                </a:lnTo>
                <a:lnTo>
                  <a:pt x="1663" y="0"/>
                </a:lnTo>
                <a:close/>
              </a:path>
            </a:pathLst>
          </a:custGeom>
          <a:solidFill>
            <a:srgbClr val="5F6A2E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032135" y="4824552"/>
            <a:ext cx="66662" cy="52692"/>
          </a:xfrm>
          <a:prstGeom prst="rect">
            <a:avLst/>
          </a:prstGeom>
          <a:blipFill>
            <a:blip r:embed="rId5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979205" y="4822151"/>
            <a:ext cx="119518" cy="54978"/>
          </a:xfrm>
          <a:prstGeom prst="rect">
            <a:avLst/>
          </a:prstGeom>
          <a:blipFill>
            <a:blip r:embed="rId5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017121" y="4861102"/>
            <a:ext cx="49530" cy="8890"/>
          </a:xfrm>
          <a:custGeom>
            <a:avLst/>
            <a:gdLst/>
            <a:ahLst/>
            <a:cxnLst/>
            <a:rect l="l" t="t" r="r" b="b"/>
            <a:pathLst>
              <a:path w="49529" h="8889">
                <a:moveTo>
                  <a:pt x="0" y="4143"/>
                </a:moveTo>
                <a:lnTo>
                  <a:pt x="5323" y="6629"/>
                </a:lnTo>
                <a:lnTo>
                  <a:pt x="12804" y="8331"/>
                </a:lnTo>
                <a:lnTo>
                  <a:pt x="20678" y="8331"/>
                </a:lnTo>
                <a:lnTo>
                  <a:pt x="26615" y="7606"/>
                </a:lnTo>
                <a:lnTo>
                  <a:pt x="25656" y="7606"/>
                </a:lnTo>
                <a:lnTo>
                  <a:pt x="10418" y="6792"/>
                </a:lnTo>
                <a:lnTo>
                  <a:pt x="0" y="4143"/>
                </a:lnTo>
                <a:close/>
              </a:path>
              <a:path w="49529" h="8889">
                <a:moveTo>
                  <a:pt x="37836" y="5165"/>
                </a:moveTo>
                <a:lnTo>
                  <a:pt x="25656" y="7606"/>
                </a:lnTo>
                <a:lnTo>
                  <a:pt x="26615" y="7606"/>
                </a:lnTo>
                <a:lnTo>
                  <a:pt x="33680" y="6743"/>
                </a:lnTo>
                <a:lnTo>
                  <a:pt x="37836" y="5165"/>
                </a:lnTo>
                <a:close/>
              </a:path>
              <a:path w="49529" h="8889">
                <a:moveTo>
                  <a:pt x="40226" y="4258"/>
                </a:moveTo>
                <a:lnTo>
                  <a:pt x="37836" y="5165"/>
                </a:lnTo>
                <a:lnTo>
                  <a:pt x="38592" y="5014"/>
                </a:lnTo>
                <a:lnTo>
                  <a:pt x="40226" y="4258"/>
                </a:lnTo>
                <a:close/>
              </a:path>
              <a:path w="49529" h="8889">
                <a:moveTo>
                  <a:pt x="49431" y="0"/>
                </a:moveTo>
                <a:lnTo>
                  <a:pt x="40226" y="4258"/>
                </a:lnTo>
                <a:lnTo>
                  <a:pt x="45542" y="2240"/>
                </a:lnTo>
                <a:lnTo>
                  <a:pt x="49431" y="0"/>
                </a:lnTo>
                <a:close/>
              </a:path>
            </a:pathLst>
          </a:custGeom>
          <a:solidFill>
            <a:srgbClr val="87963D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014641" y="4788879"/>
            <a:ext cx="48895" cy="43180"/>
          </a:xfrm>
          <a:custGeom>
            <a:avLst/>
            <a:gdLst/>
            <a:ahLst/>
            <a:cxnLst/>
            <a:rect l="l" t="t" r="r" b="b"/>
            <a:pathLst>
              <a:path w="48895" h="43179">
                <a:moveTo>
                  <a:pt x="22491" y="22098"/>
                </a:moveTo>
                <a:lnTo>
                  <a:pt x="18554" y="23304"/>
                </a:lnTo>
                <a:lnTo>
                  <a:pt x="15087" y="27940"/>
                </a:lnTo>
                <a:lnTo>
                  <a:pt x="14516" y="29705"/>
                </a:lnTo>
                <a:lnTo>
                  <a:pt x="14414" y="31457"/>
                </a:lnTo>
                <a:lnTo>
                  <a:pt x="0" y="37312"/>
                </a:lnTo>
                <a:lnTo>
                  <a:pt x="2006" y="42976"/>
                </a:lnTo>
                <a:lnTo>
                  <a:pt x="16700" y="38087"/>
                </a:lnTo>
                <a:lnTo>
                  <a:pt x="30626" y="38087"/>
                </a:lnTo>
                <a:lnTo>
                  <a:pt x="33400" y="34378"/>
                </a:lnTo>
                <a:lnTo>
                  <a:pt x="33464" y="30264"/>
                </a:lnTo>
                <a:lnTo>
                  <a:pt x="31546" y="27139"/>
                </a:lnTo>
                <a:lnTo>
                  <a:pt x="34619" y="23025"/>
                </a:lnTo>
                <a:lnTo>
                  <a:pt x="26034" y="23025"/>
                </a:lnTo>
                <a:lnTo>
                  <a:pt x="22491" y="22098"/>
                </a:lnTo>
                <a:close/>
              </a:path>
              <a:path w="48895" h="43179">
                <a:moveTo>
                  <a:pt x="30626" y="38087"/>
                </a:moveTo>
                <a:lnTo>
                  <a:pt x="16700" y="38087"/>
                </a:lnTo>
                <a:lnTo>
                  <a:pt x="18122" y="39382"/>
                </a:lnTo>
                <a:lnTo>
                  <a:pt x="22199" y="42430"/>
                </a:lnTo>
                <a:lnTo>
                  <a:pt x="28003" y="41592"/>
                </a:lnTo>
                <a:lnTo>
                  <a:pt x="30626" y="38087"/>
                </a:lnTo>
                <a:close/>
              </a:path>
              <a:path w="48895" h="43179">
                <a:moveTo>
                  <a:pt x="43230" y="0"/>
                </a:moveTo>
                <a:lnTo>
                  <a:pt x="26034" y="23025"/>
                </a:lnTo>
                <a:lnTo>
                  <a:pt x="34619" y="23025"/>
                </a:lnTo>
                <a:lnTo>
                  <a:pt x="48742" y="4114"/>
                </a:lnTo>
                <a:lnTo>
                  <a:pt x="43230" y="0"/>
                </a:lnTo>
                <a:close/>
              </a:path>
            </a:pathLst>
          </a:custGeom>
          <a:solidFill>
            <a:srgbClr val="A9C12B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011434" y="4783518"/>
            <a:ext cx="45770" cy="47244"/>
          </a:xfrm>
          <a:prstGeom prst="rect">
            <a:avLst/>
          </a:prstGeom>
          <a:blipFill>
            <a:blip r:embed="rId5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3953808" y="4755639"/>
            <a:ext cx="70485" cy="85725"/>
          </a:xfrm>
          <a:custGeom>
            <a:avLst/>
            <a:gdLst/>
            <a:ahLst/>
            <a:cxnLst/>
            <a:rect l="l" t="t" r="r" b="b"/>
            <a:pathLst>
              <a:path w="70485" h="85725">
                <a:moveTo>
                  <a:pt x="70192" y="0"/>
                </a:moveTo>
                <a:lnTo>
                  <a:pt x="33936" y="14403"/>
                </a:lnTo>
                <a:lnTo>
                  <a:pt x="19211" y="45649"/>
                </a:lnTo>
                <a:lnTo>
                  <a:pt x="0" y="49352"/>
                </a:lnTo>
                <a:lnTo>
                  <a:pt x="31038" y="85115"/>
                </a:lnTo>
                <a:lnTo>
                  <a:pt x="64744" y="46951"/>
                </a:lnTo>
                <a:lnTo>
                  <a:pt x="42862" y="46951"/>
                </a:lnTo>
                <a:lnTo>
                  <a:pt x="46817" y="26920"/>
                </a:lnTo>
                <a:lnTo>
                  <a:pt x="55365" y="12688"/>
                </a:lnTo>
                <a:lnTo>
                  <a:pt x="64413" y="3894"/>
                </a:lnTo>
                <a:lnTo>
                  <a:pt x="69867" y="179"/>
                </a:lnTo>
                <a:lnTo>
                  <a:pt x="70192" y="0"/>
                </a:lnTo>
                <a:close/>
              </a:path>
            </a:pathLst>
          </a:custGeom>
          <a:solidFill>
            <a:srgbClr val="56602A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950449" y="4749596"/>
            <a:ext cx="72758" cy="91160"/>
          </a:xfrm>
          <a:prstGeom prst="rect">
            <a:avLst/>
          </a:prstGeom>
          <a:blipFill>
            <a:blip r:embed="rId6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4025836" y="3813733"/>
            <a:ext cx="236854" cy="424180"/>
          </a:xfrm>
          <a:custGeom>
            <a:avLst/>
            <a:gdLst/>
            <a:ahLst/>
            <a:cxnLst/>
            <a:rect l="l" t="t" r="r" b="b"/>
            <a:pathLst>
              <a:path w="236854" h="424179">
                <a:moveTo>
                  <a:pt x="236575" y="424027"/>
                </a:moveTo>
                <a:lnTo>
                  <a:pt x="0" y="424027"/>
                </a:lnTo>
                <a:lnTo>
                  <a:pt x="0" y="0"/>
                </a:lnTo>
                <a:lnTo>
                  <a:pt x="236575" y="0"/>
                </a:lnTo>
                <a:lnTo>
                  <a:pt x="236575" y="424027"/>
                </a:lnTo>
                <a:close/>
              </a:path>
            </a:pathLst>
          </a:custGeom>
          <a:solidFill>
            <a:srgbClr val="6E6F72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039273" y="3828453"/>
            <a:ext cx="210185" cy="75565"/>
          </a:xfrm>
          <a:custGeom>
            <a:avLst/>
            <a:gdLst/>
            <a:ahLst/>
            <a:cxnLst/>
            <a:rect l="l" t="t" r="r" b="b"/>
            <a:pathLst>
              <a:path w="210185" h="75564">
                <a:moveTo>
                  <a:pt x="209689" y="75501"/>
                </a:moveTo>
                <a:lnTo>
                  <a:pt x="0" y="75501"/>
                </a:lnTo>
                <a:lnTo>
                  <a:pt x="0" y="0"/>
                </a:lnTo>
                <a:lnTo>
                  <a:pt x="209689" y="0"/>
                </a:lnTo>
                <a:lnTo>
                  <a:pt x="209689" y="75501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4039273" y="3925722"/>
            <a:ext cx="210185" cy="75565"/>
          </a:xfrm>
          <a:custGeom>
            <a:avLst/>
            <a:gdLst/>
            <a:ahLst/>
            <a:cxnLst/>
            <a:rect l="l" t="t" r="r" b="b"/>
            <a:pathLst>
              <a:path w="210185" h="75564">
                <a:moveTo>
                  <a:pt x="209689" y="75476"/>
                </a:moveTo>
                <a:lnTo>
                  <a:pt x="0" y="75476"/>
                </a:lnTo>
                <a:lnTo>
                  <a:pt x="0" y="0"/>
                </a:lnTo>
                <a:lnTo>
                  <a:pt x="209689" y="0"/>
                </a:lnTo>
                <a:lnTo>
                  <a:pt x="209689" y="75476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3815638" y="4196181"/>
            <a:ext cx="312213" cy="110985"/>
          </a:xfrm>
          <a:prstGeom prst="rect">
            <a:avLst/>
          </a:prstGeom>
          <a:blipFill>
            <a:blip r:embed="rId6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903802" y="4061485"/>
            <a:ext cx="155968" cy="67322"/>
          </a:xfrm>
          <a:prstGeom prst="rect">
            <a:avLst/>
          </a:prstGeom>
          <a:blipFill>
            <a:blip r:embed="rId6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894206" y="4052222"/>
            <a:ext cx="175260" cy="217804"/>
          </a:xfrm>
          <a:custGeom>
            <a:avLst/>
            <a:gdLst/>
            <a:ahLst/>
            <a:cxnLst/>
            <a:rect l="l" t="t" r="r" b="b"/>
            <a:pathLst>
              <a:path w="175260" h="217804">
                <a:moveTo>
                  <a:pt x="76553" y="0"/>
                </a:moveTo>
                <a:lnTo>
                  <a:pt x="28067" y="10074"/>
                </a:lnTo>
                <a:lnTo>
                  <a:pt x="20" y="39489"/>
                </a:lnTo>
                <a:lnTo>
                  <a:pt x="118" y="78948"/>
                </a:lnTo>
                <a:lnTo>
                  <a:pt x="342" y="80269"/>
                </a:lnTo>
                <a:lnTo>
                  <a:pt x="1028" y="82365"/>
                </a:lnTo>
                <a:lnTo>
                  <a:pt x="342" y="84536"/>
                </a:lnTo>
                <a:lnTo>
                  <a:pt x="0" y="86606"/>
                </a:lnTo>
                <a:lnTo>
                  <a:pt x="0" y="128593"/>
                </a:lnTo>
                <a:lnTo>
                  <a:pt x="482" y="131107"/>
                </a:lnTo>
                <a:lnTo>
                  <a:pt x="1447" y="133571"/>
                </a:lnTo>
                <a:lnTo>
                  <a:pt x="482" y="136073"/>
                </a:lnTo>
                <a:lnTo>
                  <a:pt x="0" y="138575"/>
                </a:lnTo>
                <a:lnTo>
                  <a:pt x="0" y="142728"/>
                </a:lnTo>
                <a:lnTo>
                  <a:pt x="659" y="182706"/>
                </a:lnTo>
                <a:lnTo>
                  <a:pt x="35983" y="210124"/>
                </a:lnTo>
                <a:lnTo>
                  <a:pt x="87579" y="217582"/>
                </a:lnTo>
                <a:lnTo>
                  <a:pt x="98601" y="217282"/>
                </a:lnTo>
                <a:lnTo>
                  <a:pt x="116605" y="215417"/>
                </a:lnTo>
                <a:lnTo>
                  <a:pt x="132892" y="211995"/>
                </a:lnTo>
                <a:lnTo>
                  <a:pt x="145807" y="207623"/>
                </a:lnTo>
                <a:lnTo>
                  <a:pt x="75604" y="207623"/>
                </a:lnTo>
                <a:lnTo>
                  <a:pt x="57011" y="205454"/>
                </a:lnTo>
                <a:lnTo>
                  <a:pt x="17933" y="190696"/>
                </a:lnTo>
                <a:lnTo>
                  <a:pt x="9588" y="177678"/>
                </a:lnTo>
                <a:lnTo>
                  <a:pt x="9588" y="139350"/>
                </a:lnTo>
                <a:lnTo>
                  <a:pt x="10045" y="137584"/>
                </a:lnTo>
                <a:lnTo>
                  <a:pt x="11683" y="134409"/>
                </a:lnTo>
                <a:lnTo>
                  <a:pt x="11683" y="132758"/>
                </a:lnTo>
                <a:lnTo>
                  <a:pt x="10045" y="129558"/>
                </a:lnTo>
                <a:lnTo>
                  <a:pt x="9588" y="127843"/>
                </a:lnTo>
                <a:lnTo>
                  <a:pt x="9626" y="87114"/>
                </a:lnTo>
                <a:lnTo>
                  <a:pt x="9944" y="85730"/>
                </a:lnTo>
                <a:lnTo>
                  <a:pt x="10591" y="84168"/>
                </a:lnTo>
                <a:lnTo>
                  <a:pt x="11048" y="82987"/>
                </a:lnTo>
                <a:lnTo>
                  <a:pt x="11048" y="81666"/>
                </a:lnTo>
                <a:lnTo>
                  <a:pt x="9893" y="78948"/>
                </a:lnTo>
                <a:lnTo>
                  <a:pt x="9588" y="77513"/>
                </a:lnTo>
                <a:lnTo>
                  <a:pt x="9985" y="36793"/>
                </a:lnTo>
                <a:lnTo>
                  <a:pt x="42741" y="15916"/>
                </a:lnTo>
                <a:lnTo>
                  <a:pt x="99521" y="9632"/>
                </a:lnTo>
                <a:lnTo>
                  <a:pt x="143796" y="9632"/>
                </a:lnTo>
                <a:lnTo>
                  <a:pt x="132011" y="5925"/>
                </a:lnTo>
                <a:lnTo>
                  <a:pt x="115659" y="2649"/>
                </a:lnTo>
                <a:lnTo>
                  <a:pt x="97116" y="630"/>
                </a:lnTo>
                <a:lnTo>
                  <a:pt x="76553" y="0"/>
                </a:lnTo>
                <a:close/>
              </a:path>
              <a:path w="175260" h="217804">
                <a:moveTo>
                  <a:pt x="143796" y="9632"/>
                </a:moveTo>
                <a:lnTo>
                  <a:pt x="99521" y="9632"/>
                </a:lnTo>
                <a:lnTo>
                  <a:pt x="118120" y="11800"/>
                </a:lnTo>
                <a:lnTo>
                  <a:pt x="134188" y="15588"/>
                </a:lnTo>
                <a:lnTo>
                  <a:pt x="165557" y="39489"/>
                </a:lnTo>
                <a:lnTo>
                  <a:pt x="165569" y="77513"/>
                </a:lnTo>
                <a:lnTo>
                  <a:pt x="165239" y="78948"/>
                </a:lnTo>
                <a:lnTo>
                  <a:pt x="164096" y="81666"/>
                </a:lnTo>
                <a:lnTo>
                  <a:pt x="164071" y="82987"/>
                </a:lnTo>
                <a:lnTo>
                  <a:pt x="164579" y="84168"/>
                </a:lnTo>
                <a:lnTo>
                  <a:pt x="165201" y="85730"/>
                </a:lnTo>
                <a:lnTo>
                  <a:pt x="165531" y="87114"/>
                </a:lnTo>
                <a:lnTo>
                  <a:pt x="165569" y="127843"/>
                </a:lnTo>
                <a:lnTo>
                  <a:pt x="165087" y="129558"/>
                </a:lnTo>
                <a:lnTo>
                  <a:pt x="164160" y="131399"/>
                </a:lnTo>
                <a:lnTo>
                  <a:pt x="163448" y="132758"/>
                </a:lnTo>
                <a:lnTo>
                  <a:pt x="163461" y="134409"/>
                </a:lnTo>
                <a:lnTo>
                  <a:pt x="165087" y="137584"/>
                </a:lnTo>
                <a:lnTo>
                  <a:pt x="165569" y="139350"/>
                </a:lnTo>
                <a:lnTo>
                  <a:pt x="165569" y="142728"/>
                </a:lnTo>
                <a:lnTo>
                  <a:pt x="161837" y="186263"/>
                </a:lnTo>
                <a:lnTo>
                  <a:pt x="116382" y="204761"/>
                </a:lnTo>
                <a:lnTo>
                  <a:pt x="75604" y="207623"/>
                </a:lnTo>
                <a:lnTo>
                  <a:pt x="145807" y="207623"/>
                </a:lnTo>
                <a:lnTo>
                  <a:pt x="175145" y="177678"/>
                </a:lnTo>
                <a:lnTo>
                  <a:pt x="175145" y="138575"/>
                </a:lnTo>
                <a:lnTo>
                  <a:pt x="174663" y="136073"/>
                </a:lnTo>
                <a:lnTo>
                  <a:pt x="173685" y="133571"/>
                </a:lnTo>
                <a:lnTo>
                  <a:pt x="174663" y="131107"/>
                </a:lnTo>
                <a:lnTo>
                  <a:pt x="175145" y="128593"/>
                </a:lnTo>
                <a:lnTo>
                  <a:pt x="175145" y="86606"/>
                </a:lnTo>
                <a:lnTo>
                  <a:pt x="174802" y="84536"/>
                </a:lnTo>
                <a:lnTo>
                  <a:pt x="174116" y="82365"/>
                </a:lnTo>
                <a:lnTo>
                  <a:pt x="174802" y="80269"/>
                </a:lnTo>
                <a:lnTo>
                  <a:pt x="175027" y="78948"/>
                </a:lnTo>
                <a:lnTo>
                  <a:pt x="175046" y="39489"/>
                </a:lnTo>
                <a:lnTo>
                  <a:pt x="174906" y="36543"/>
                </a:lnTo>
                <a:lnTo>
                  <a:pt x="172080" y="28959"/>
                </a:lnTo>
                <a:lnTo>
                  <a:pt x="166206" y="21974"/>
                </a:lnTo>
                <a:lnTo>
                  <a:pt x="157455" y="15719"/>
                </a:lnTo>
                <a:lnTo>
                  <a:pt x="145977" y="10318"/>
                </a:lnTo>
                <a:lnTo>
                  <a:pt x="143796" y="9632"/>
                </a:lnTo>
                <a:close/>
              </a:path>
            </a:pathLst>
          </a:custGeom>
          <a:solidFill>
            <a:srgbClr val="56602A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899027" y="4194124"/>
            <a:ext cx="165519" cy="35934"/>
          </a:xfrm>
          <a:prstGeom prst="rect">
            <a:avLst/>
          </a:prstGeom>
          <a:blipFill>
            <a:blip r:embed="rId6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899001" y="4194962"/>
            <a:ext cx="165557" cy="70047"/>
          </a:xfrm>
          <a:prstGeom prst="rect">
            <a:avLst/>
          </a:prstGeom>
          <a:blipFill>
            <a:blip r:embed="rId6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899001" y="4185805"/>
            <a:ext cx="165506" cy="42589"/>
          </a:xfrm>
          <a:prstGeom prst="rect">
            <a:avLst/>
          </a:prstGeom>
          <a:blipFill>
            <a:blip r:embed="rId6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899001" y="4142562"/>
            <a:ext cx="165544" cy="35966"/>
          </a:xfrm>
          <a:prstGeom prst="rect">
            <a:avLst/>
          </a:prstGeom>
          <a:blipFill>
            <a:blip r:embed="rId6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899001" y="4141552"/>
            <a:ext cx="165540" cy="35312"/>
          </a:xfrm>
          <a:prstGeom prst="rect">
            <a:avLst/>
          </a:prstGeom>
          <a:blipFill>
            <a:blip r:embed="rId6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899001" y="4143400"/>
            <a:ext cx="165557" cy="70015"/>
          </a:xfrm>
          <a:prstGeom prst="rect">
            <a:avLst/>
          </a:prstGeom>
          <a:blipFill>
            <a:blip r:embed="rId6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903802" y="4104944"/>
            <a:ext cx="160756" cy="36156"/>
          </a:xfrm>
          <a:prstGeom prst="rect">
            <a:avLst/>
          </a:prstGeom>
          <a:blipFill>
            <a:blip r:embed="rId6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899001" y="4106595"/>
            <a:ext cx="116281" cy="70269"/>
          </a:xfrm>
          <a:prstGeom prst="rect">
            <a:avLst/>
          </a:prstGeom>
          <a:blipFill>
            <a:blip r:embed="rId7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903281" y="4108094"/>
            <a:ext cx="161234" cy="65595"/>
          </a:xfrm>
          <a:prstGeom prst="rect">
            <a:avLst/>
          </a:prstGeom>
          <a:blipFill>
            <a:blip r:embed="rId7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899001" y="4093489"/>
            <a:ext cx="165557" cy="70065"/>
          </a:xfrm>
          <a:prstGeom prst="rect">
            <a:avLst/>
          </a:prstGeom>
          <a:blipFill>
            <a:blip r:embed="rId7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899001" y="4058361"/>
            <a:ext cx="165557" cy="71500"/>
          </a:xfrm>
          <a:prstGeom prst="rect">
            <a:avLst/>
          </a:prstGeom>
          <a:blipFill>
            <a:blip r:embed="rId7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899001" y="4056697"/>
            <a:ext cx="165557" cy="70230"/>
          </a:xfrm>
          <a:prstGeom prst="rect">
            <a:avLst/>
          </a:prstGeom>
          <a:blipFill>
            <a:blip r:embed="rId7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907104" y="4059770"/>
            <a:ext cx="149339" cy="60858"/>
          </a:xfrm>
          <a:prstGeom prst="rect">
            <a:avLst/>
          </a:prstGeom>
          <a:blipFill>
            <a:blip r:embed="rId7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907231" y="4065142"/>
            <a:ext cx="149098" cy="55486"/>
          </a:xfrm>
          <a:prstGeom prst="rect">
            <a:avLst/>
          </a:prstGeom>
          <a:blipFill>
            <a:blip r:embed="rId7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025836" y="3211093"/>
            <a:ext cx="236854" cy="424180"/>
          </a:xfrm>
          <a:custGeom>
            <a:avLst/>
            <a:gdLst/>
            <a:ahLst/>
            <a:cxnLst/>
            <a:rect l="l" t="t" r="r" b="b"/>
            <a:pathLst>
              <a:path w="236854" h="424179">
                <a:moveTo>
                  <a:pt x="236575" y="424027"/>
                </a:moveTo>
                <a:lnTo>
                  <a:pt x="0" y="424027"/>
                </a:lnTo>
                <a:lnTo>
                  <a:pt x="0" y="0"/>
                </a:lnTo>
                <a:lnTo>
                  <a:pt x="236575" y="0"/>
                </a:lnTo>
                <a:lnTo>
                  <a:pt x="236575" y="424027"/>
                </a:lnTo>
                <a:close/>
              </a:path>
            </a:pathLst>
          </a:custGeom>
          <a:solidFill>
            <a:srgbClr val="6E6F72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039273" y="3225812"/>
            <a:ext cx="210185" cy="75565"/>
          </a:xfrm>
          <a:custGeom>
            <a:avLst/>
            <a:gdLst/>
            <a:ahLst/>
            <a:cxnLst/>
            <a:rect l="l" t="t" r="r" b="b"/>
            <a:pathLst>
              <a:path w="210185" h="75564">
                <a:moveTo>
                  <a:pt x="209689" y="75501"/>
                </a:moveTo>
                <a:lnTo>
                  <a:pt x="0" y="75501"/>
                </a:lnTo>
                <a:lnTo>
                  <a:pt x="0" y="0"/>
                </a:lnTo>
                <a:lnTo>
                  <a:pt x="209689" y="0"/>
                </a:lnTo>
                <a:lnTo>
                  <a:pt x="209689" y="75501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039273" y="3323082"/>
            <a:ext cx="210185" cy="75565"/>
          </a:xfrm>
          <a:custGeom>
            <a:avLst/>
            <a:gdLst/>
            <a:ahLst/>
            <a:cxnLst/>
            <a:rect l="l" t="t" r="r" b="b"/>
            <a:pathLst>
              <a:path w="210185" h="75564">
                <a:moveTo>
                  <a:pt x="209689" y="75476"/>
                </a:moveTo>
                <a:lnTo>
                  <a:pt x="0" y="75476"/>
                </a:lnTo>
                <a:lnTo>
                  <a:pt x="0" y="0"/>
                </a:lnTo>
                <a:lnTo>
                  <a:pt x="209689" y="0"/>
                </a:lnTo>
                <a:lnTo>
                  <a:pt x="209689" y="75476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3815830" y="3593528"/>
            <a:ext cx="311935" cy="110972"/>
          </a:xfrm>
          <a:prstGeom prst="rect">
            <a:avLst/>
          </a:prstGeom>
          <a:blipFill>
            <a:blip r:embed="rId7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3903802" y="3458845"/>
            <a:ext cx="155968" cy="67309"/>
          </a:xfrm>
          <a:prstGeom prst="rect">
            <a:avLst/>
          </a:prstGeom>
          <a:blipFill>
            <a:blip r:embed="rId7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3894193" y="3449566"/>
            <a:ext cx="175260" cy="217804"/>
          </a:xfrm>
          <a:custGeom>
            <a:avLst/>
            <a:gdLst/>
            <a:ahLst/>
            <a:cxnLst/>
            <a:rect l="l" t="t" r="r" b="b"/>
            <a:pathLst>
              <a:path w="175260" h="217804">
                <a:moveTo>
                  <a:pt x="76548" y="0"/>
                </a:moveTo>
                <a:lnTo>
                  <a:pt x="28069" y="10076"/>
                </a:lnTo>
                <a:lnTo>
                  <a:pt x="25" y="39476"/>
                </a:lnTo>
                <a:lnTo>
                  <a:pt x="111" y="78935"/>
                </a:lnTo>
                <a:lnTo>
                  <a:pt x="330" y="80281"/>
                </a:lnTo>
                <a:lnTo>
                  <a:pt x="1041" y="82390"/>
                </a:lnTo>
                <a:lnTo>
                  <a:pt x="330" y="84549"/>
                </a:lnTo>
                <a:lnTo>
                  <a:pt x="0" y="86606"/>
                </a:lnTo>
                <a:lnTo>
                  <a:pt x="0" y="128618"/>
                </a:lnTo>
                <a:lnTo>
                  <a:pt x="495" y="131120"/>
                </a:lnTo>
                <a:lnTo>
                  <a:pt x="1460" y="133596"/>
                </a:lnTo>
                <a:lnTo>
                  <a:pt x="495" y="136060"/>
                </a:lnTo>
                <a:lnTo>
                  <a:pt x="0" y="138574"/>
                </a:lnTo>
                <a:lnTo>
                  <a:pt x="0" y="142753"/>
                </a:lnTo>
                <a:lnTo>
                  <a:pt x="660" y="182725"/>
                </a:lnTo>
                <a:lnTo>
                  <a:pt x="35991" y="210149"/>
                </a:lnTo>
                <a:lnTo>
                  <a:pt x="87579" y="217607"/>
                </a:lnTo>
                <a:lnTo>
                  <a:pt x="98642" y="217305"/>
                </a:lnTo>
                <a:lnTo>
                  <a:pt x="116643" y="215437"/>
                </a:lnTo>
                <a:lnTo>
                  <a:pt x="132927" y="212013"/>
                </a:lnTo>
                <a:lnTo>
                  <a:pt x="145851" y="207636"/>
                </a:lnTo>
                <a:lnTo>
                  <a:pt x="75624" y="207636"/>
                </a:lnTo>
                <a:lnTo>
                  <a:pt x="57031" y="205468"/>
                </a:lnTo>
                <a:lnTo>
                  <a:pt x="17948" y="190710"/>
                </a:lnTo>
                <a:lnTo>
                  <a:pt x="9601" y="177690"/>
                </a:lnTo>
                <a:lnTo>
                  <a:pt x="9601" y="139349"/>
                </a:lnTo>
                <a:lnTo>
                  <a:pt x="10058" y="137609"/>
                </a:lnTo>
                <a:lnTo>
                  <a:pt x="11696" y="134409"/>
                </a:lnTo>
                <a:lnTo>
                  <a:pt x="11696" y="132783"/>
                </a:lnTo>
                <a:lnTo>
                  <a:pt x="10058" y="129583"/>
                </a:lnTo>
                <a:lnTo>
                  <a:pt x="9601" y="127830"/>
                </a:lnTo>
                <a:lnTo>
                  <a:pt x="9613" y="87127"/>
                </a:lnTo>
                <a:lnTo>
                  <a:pt x="9956" y="85742"/>
                </a:lnTo>
                <a:lnTo>
                  <a:pt x="10604" y="84180"/>
                </a:lnTo>
                <a:lnTo>
                  <a:pt x="11061" y="82999"/>
                </a:lnTo>
                <a:lnTo>
                  <a:pt x="11061" y="81691"/>
                </a:lnTo>
                <a:lnTo>
                  <a:pt x="9918" y="78935"/>
                </a:lnTo>
                <a:lnTo>
                  <a:pt x="9601" y="77526"/>
                </a:lnTo>
                <a:lnTo>
                  <a:pt x="9997" y="36808"/>
                </a:lnTo>
                <a:lnTo>
                  <a:pt x="42750" y="15929"/>
                </a:lnTo>
                <a:lnTo>
                  <a:pt x="99528" y="9644"/>
                </a:lnTo>
                <a:lnTo>
                  <a:pt x="143851" y="9644"/>
                </a:lnTo>
                <a:lnTo>
                  <a:pt x="132009" y="5922"/>
                </a:lnTo>
                <a:lnTo>
                  <a:pt x="115655" y="2648"/>
                </a:lnTo>
                <a:lnTo>
                  <a:pt x="97111" y="630"/>
                </a:lnTo>
                <a:lnTo>
                  <a:pt x="76548" y="0"/>
                </a:lnTo>
                <a:close/>
              </a:path>
              <a:path w="175260" h="217804">
                <a:moveTo>
                  <a:pt x="143851" y="9644"/>
                </a:moveTo>
                <a:lnTo>
                  <a:pt x="99528" y="9644"/>
                </a:lnTo>
                <a:lnTo>
                  <a:pt x="118129" y="11812"/>
                </a:lnTo>
                <a:lnTo>
                  <a:pt x="134199" y="15599"/>
                </a:lnTo>
                <a:lnTo>
                  <a:pt x="165569" y="39476"/>
                </a:lnTo>
                <a:lnTo>
                  <a:pt x="165582" y="77526"/>
                </a:lnTo>
                <a:lnTo>
                  <a:pt x="165252" y="78935"/>
                </a:lnTo>
                <a:lnTo>
                  <a:pt x="164604" y="80535"/>
                </a:lnTo>
                <a:lnTo>
                  <a:pt x="164109" y="81691"/>
                </a:lnTo>
                <a:lnTo>
                  <a:pt x="164083" y="82999"/>
                </a:lnTo>
                <a:lnTo>
                  <a:pt x="164591" y="84180"/>
                </a:lnTo>
                <a:lnTo>
                  <a:pt x="165214" y="85742"/>
                </a:lnTo>
                <a:lnTo>
                  <a:pt x="165544" y="87127"/>
                </a:lnTo>
                <a:lnTo>
                  <a:pt x="165582" y="127830"/>
                </a:lnTo>
                <a:lnTo>
                  <a:pt x="165125" y="129583"/>
                </a:lnTo>
                <a:lnTo>
                  <a:pt x="163461" y="132783"/>
                </a:lnTo>
                <a:lnTo>
                  <a:pt x="163474" y="134409"/>
                </a:lnTo>
                <a:lnTo>
                  <a:pt x="165125" y="137609"/>
                </a:lnTo>
                <a:lnTo>
                  <a:pt x="165582" y="139349"/>
                </a:lnTo>
                <a:lnTo>
                  <a:pt x="165582" y="142753"/>
                </a:lnTo>
                <a:lnTo>
                  <a:pt x="161852" y="186273"/>
                </a:lnTo>
                <a:lnTo>
                  <a:pt x="116400" y="204774"/>
                </a:lnTo>
                <a:lnTo>
                  <a:pt x="75624" y="207636"/>
                </a:lnTo>
                <a:lnTo>
                  <a:pt x="145851" y="207636"/>
                </a:lnTo>
                <a:lnTo>
                  <a:pt x="175171" y="177690"/>
                </a:lnTo>
                <a:lnTo>
                  <a:pt x="175171" y="138574"/>
                </a:lnTo>
                <a:lnTo>
                  <a:pt x="174675" y="136060"/>
                </a:lnTo>
                <a:lnTo>
                  <a:pt x="173710" y="133596"/>
                </a:lnTo>
                <a:lnTo>
                  <a:pt x="174675" y="131120"/>
                </a:lnTo>
                <a:lnTo>
                  <a:pt x="175171" y="128618"/>
                </a:lnTo>
                <a:lnTo>
                  <a:pt x="175171" y="86606"/>
                </a:lnTo>
                <a:lnTo>
                  <a:pt x="174815" y="84549"/>
                </a:lnTo>
                <a:lnTo>
                  <a:pt x="174129" y="82390"/>
                </a:lnTo>
                <a:lnTo>
                  <a:pt x="174815" y="80281"/>
                </a:lnTo>
                <a:lnTo>
                  <a:pt x="175051" y="78935"/>
                </a:lnTo>
                <a:lnTo>
                  <a:pt x="174928" y="36534"/>
                </a:lnTo>
                <a:lnTo>
                  <a:pt x="172094" y="28950"/>
                </a:lnTo>
                <a:lnTo>
                  <a:pt x="166215" y="21966"/>
                </a:lnTo>
                <a:lnTo>
                  <a:pt x="157460" y="15712"/>
                </a:lnTo>
                <a:lnTo>
                  <a:pt x="146001" y="10320"/>
                </a:lnTo>
                <a:lnTo>
                  <a:pt x="143851" y="9644"/>
                </a:lnTo>
                <a:close/>
              </a:path>
            </a:pathLst>
          </a:custGeom>
          <a:solidFill>
            <a:srgbClr val="56602A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3899005" y="3591496"/>
            <a:ext cx="165553" cy="35909"/>
          </a:xfrm>
          <a:prstGeom prst="rect">
            <a:avLst/>
          </a:prstGeom>
          <a:blipFill>
            <a:blip r:embed="rId7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3995750" y="3584725"/>
            <a:ext cx="68821" cy="40527"/>
          </a:xfrm>
          <a:prstGeom prst="rect">
            <a:avLst/>
          </a:prstGeom>
          <a:blipFill>
            <a:blip r:embed="rId8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3899001" y="3592321"/>
            <a:ext cx="165582" cy="70034"/>
          </a:xfrm>
          <a:prstGeom prst="rect">
            <a:avLst/>
          </a:prstGeom>
          <a:blipFill>
            <a:blip r:embed="rId8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3899048" y="3583152"/>
            <a:ext cx="165431" cy="42608"/>
          </a:xfrm>
          <a:prstGeom prst="rect">
            <a:avLst/>
          </a:prstGeom>
          <a:blipFill>
            <a:blip r:embed="rId8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3899001" y="3539896"/>
            <a:ext cx="165567" cy="35966"/>
          </a:xfrm>
          <a:prstGeom prst="rect">
            <a:avLst/>
          </a:prstGeom>
          <a:blipFill>
            <a:blip r:embed="rId8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3899001" y="3538423"/>
            <a:ext cx="165557" cy="35788"/>
          </a:xfrm>
          <a:prstGeom prst="rect">
            <a:avLst/>
          </a:prstGeom>
          <a:blipFill>
            <a:blip r:embed="rId8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3899001" y="3540734"/>
            <a:ext cx="165582" cy="70015"/>
          </a:xfrm>
          <a:prstGeom prst="rect">
            <a:avLst/>
          </a:prstGeom>
          <a:blipFill>
            <a:blip r:embed="rId85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3899045" y="3502317"/>
            <a:ext cx="165512" cy="36080"/>
          </a:xfrm>
          <a:prstGeom prst="rect">
            <a:avLst/>
          </a:prstGeom>
          <a:blipFill>
            <a:blip r:embed="rId86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3899065" y="3503942"/>
            <a:ext cx="116255" cy="70269"/>
          </a:xfrm>
          <a:prstGeom prst="rect">
            <a:avLst/>
          </a:prstGeom>
          <a:blipFill>
            <a:blip r:embed="rId87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3903281" y="3505441"/>
            <a:ext cx="161247" cy="65582"/>
          </a:xfrm>
          <a:prstGeom prst="rect">
            <a:avLst/>
          </a:prstGeom>
          <a:blipFill>
            <a:blip r:embed="rId88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3899001" y="3490836"/>
            <a:ext cx="165582" cy="70021"/>
          </a:xfrm>
          <a:prstGeom prst="rect">
            <a:avLst/>
          </a:prstGeom>
          <a:blipFill>
            <a:blip r:embed="rId89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3899001" y="3455695"/>
            <a:ext cx="165582" cy="71513"/>
          </a:xfrm>
          <a:prstGeom prst="rect">
            <a:avLst/>
          </a:prstGeom>
          <a:blipFill>
            <a:blip r:embed="rId90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3899001" y="3454056"/>
            <a:ext cx="165582" cy="70218"/>
          </a:xfrm>
          <a:prstGeom prst="rect">
            <a:avLst/>
          </a:prstGeom>
          <a:blipFill>
            <a:blip r:embed="rId9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3907104" y="3457143"/>
            <a:ext cx="149339" cy="60807"/>
          </a:xfrm>
          <a:prstGeom prst="rect">
            <a:avLst/>
          </a:prstGeom>
          <a:blipFill>
            <a:blip r:embed="rId9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3907231" y="3462464"/>
            <a:ext cx="149098" cy="55486"/>
          </a:xfrm>
          <a:prstGeom prst="rect">
            <a:avLst/>
          </a:prstGeom>
          <a:blipFill>
            <a:blip r:embed="rId9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</TotalTime>
  <Words>1759</Words>
  <Application>Microsoft Office PowerPoint</Application>
  <PresentationFormat>Custom</PresentationFormat>
  <Paragraphs>74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Admin</cp:lastModifiedBy>
  <cp:revision>21</cp:revision>
  <dcterms:created xsi:type="dcterms:W3CDTF">2014-04-23T11:21:06Z</dcterms:created>
  <dcterms:modified xsi:type="dcterms:W3CDTF">2014-04-23T09:28:54Z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2013-09-26T00:00:00Z</vt:filetime>
  </property>
  <property fmtid="{D5CDD505-2E9C-101B-9397-08002B2CF9AE}" pid="3" name="LastSaved">
    <vt:filetime>2014-04-23T00:00:00Z</vt:filetime>
  </property>
</Properties>
</file>